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38" r:id="rId2"/>
    <p:sldId id="298" r:id="rId3"/>
    <p:sldId id="350" r:id="rId4"/>
    <p:sldId id="339" r:id="rId5"/>
    <p:sldId id="342" r:id="rId6"/>
    <p:sldId id="346" r:id="rId7"/>
    <p:sldId id="325" r:id="rId8"/>
    <p:sldId id="334" r:id="rId9"/>
    <p:sldId id="351" r:id="rId10"/>
    <p:sldId id="340" r:id="rId11"/>
    <p:sldId id="335" r:id="rId12"/>
    <p:sldId id="336" r:id="rId13"/>
    <p:sldId id="337" r:id="rId14"/>
    <p:sldId id="347" r:id="rId15"/>
    <p:sldId id="341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3300"/>
    <a:srgbClr val="FF5050"/>
    <a:srgbClr val="1087AE"/>
    <a:srgbClr val="289CFF"/>
    <a:srgbClr val="00F54B"/>
    <a:srgbClr val="FF0066"/>
    <a:srgbClr val="9900FF"/>
    <a:srgbClr val="FFA700"/>
    <a:srgbClr val="750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FE94005-747C-EE45-01DF-01BCBE5940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05EF07B-6F66-0861-1F44-F417986FC0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3E9A0-05FC-45FF-860A-C1BAD11E7201}" type="datetimeFigureOut">
              <a:rPr lang="pt-BR" smtClean="0"/>
              <a:t>09/06/2022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F2D04AB-B600-7B24-F930-F2D6689016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FEAEE5-422A-C9B2-FE29-8461BB4F4E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E3070-7A7E-4A67-8CA8-13FCAF2D784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9067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E64CA-C45D-4D3D-B568-86998EEACFB5}" type="datetimeFigureOut">
              <a:rPr lang="pt-BR" smtClean="0"/>
              <a:t>09/06/2022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D45D-0C9A-4269-A1B7-933BAF359E8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251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71fdc4dfe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71fdc4dfea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600" y="2372400"/>
            <a:ext cx="11360800" cy="13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4000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57400" y="3851000"/>
            <a:ext cx="4877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931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10800000">
            <a:off x="0" y="0"/>
            <a:ext cx="22252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" name="Google Shape;35;p8"/>
          <p:cNvSpPr/>
          <p:nvPr/>
        </p:nvSpPr>
        <p:spPr>
          <a:xfrm>
            <a:off x="10017533" y="0"/>
            <a:ext cx="22252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834" y="4472983"/>
            <a:ext cx="11550324" cy="346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320834" y="-1083884"/>
            <a:ext cx="11550324" cy="34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735167" y="1890200"/>
            <a:ext cx="8721600" cy="30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490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55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15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246571" y="-1103849"/>
            <a:ext cx="8204135" cy="906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3258696" y="-1103849"/>
            <a:ext cx="8204135" cy="9065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61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2229" y="-1103849"/>
            <a:ext cx="8204135" cy="9065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70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 rot="2700000">
            <a:off x="-179619" y="-2885901"/>
            <a:ext cx="3671016" cy="7320513"/>
          </a:xfrm>
          <a:custGeom>
            <a:avLst/>
            <a:gdLst/>
            <a:ahLst/>
            <a:cxnLst/>
            <a:rect l="l" t="t" r="r" b="b"/>
            <a:pathLst>
              <a:path w="66180" h="77985" extrusionOk="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gradFill>
            <a:gsLst>
              <a:gs pos="0">
                <a:srgbClr val="00FF00"/>
              </a:gs>
              <a:gs pos="100000">
                <a:srgbClr val="FF0066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5" name="Google Shape;85;p11"/>
          <p:cNvSpPr/>
          <p:nvPr/>
        </p:nvSpPr>
        <p:spPr>
          <a:xfrm rot="5400000">
            <a:off x="3683764" y="-1311113"/>
            <a:ext cx="5037621" cy="10045248"/>
          </a:xfrm>
          <a:custGeom>
            <a:avLst/>
            <a:gdLst/>
            <a:ahLst/>
            <a:cxnLst/>
            <a:rect l="l" t="t" r="r" b="b"/>
            <a:pathLst>
              <a:path w="66180" h="77985" extrusionOk="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gradFill>
            <a:gsLst>
              <a:gs pos="0">
                <a:srgbClr val="FFA700"/>
              </a:gs>
              <a:gs pos="100000">
                <a:srgbClr val="FF0066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6" name="Google Shape;86;p11"/>
          <p:cNvSpPr/>
          <p:nvPr/>
        </p:nvSpPr>
        <p:spPr>
          <a:xfrm rot="-6704476" flipH="1">
            <a:off x="9868115" y="1224726"/>
            <a:ext cx="691148" cy="658705"/>
          </a:xfrm>
          <a:custGeom>
            <a:avLst/>
            <a:gdLst/>
            <a:ahLst/>
            <a:cxnLst/>
            <a:rect l="l" t="t" r="r" b="b"/>
            <a:pathLst>
              <a:path w="17236" h="14692" extrusionOk="0">
                <a:moveTo>
                  <a:pt x="6543" y="0"/>
                </a:moveTo>
                <a:cubicBezTo>
                  <a:pt x="5423" y="0"/>
                  <a:pt x="4317" y="237"/>
                  <a:pt x="3314" y="818"/>
                </a:cubicBezTo>
                <a:cubicBezTo>
                  <a:pt x="1429" y="1912"/>
                  <a:pt x="153" y="4070"/>
                  <a:pt x="92" y="6289"/>
                </a:cubicBezTo>
                <a:cubicBezTo>
                  <a:pt x="1" y="8599"/>
                  <a:pt x="1186" y="10879"/>
                  <a:pt x="2888" y="12307"/>
                </a:cubicBezTo>
                <a:cubicBezTo>
                  <a:pt x="4074" y="13311"/>
                  <a:pt x="5533" y="13888"/>
                  <a:pt x="7053" y="14101"/>
                </a:cubicBezTo>
                <a:cubicBezTo>
                  <a:pt x="7752" y="14374"/>
                  <a:pt x="8512" y="14557"/>
                  <a:pt x="9241" y="14648"/>
                </a:cubicBezTo>
                <a:cubicBezTo>
                  <a:pt x="9530" y="14677"/>
                  <a:pt x="9820" y="14692"/>
                  <a:pt x="10111" y="14692"/>
                </a:cubicBezTo>
                <a:cubicBezTo>
                  <a:pt x="12241" y="14692"/>
                  <a:pt x="14378" y="13901"/>
                  <a:pt x="15715" y="12216"/>
                </a:cubicBezTo>
                <a:cubicBezTo>
                  <a:pt x="17235" y="10301"/>
                  <a:pt x="17235" y="7687"/>
                  <a:pt x="16171" y="5560"/>
                </a:cubicBezTo>
                <a:cubicBezTo>
                  <a:pt x="15107" y="3341"/>
                  <a:pt x="13010" y="1882"/>
                  <a:pt x="10791" y="970"/>
                </a:cubicBezTo>
                <a:cubicBezTo>
                  <a:pt x="9484" y="402"/>
                  <a:pt x="8002" y="0"/>
                  <a:pt x="6543" y="0"/>
                </a:cubicBezTo>
                <a:close/>
              </a:path>
            </a:pathLst>
          </a:custGeom>
          <a:gradFill>
            <a:gsLst>
              <a:gs pos="0">
                <a:srgbClr val="FFA700"/>
              </a:gs>
              <a:gs pos="100000">
                <a:srgbClr val="FF0066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7" name="Google Shape;87;p11"/>
          <p:cNvSpPr/>
          <p:nvPr/>
        </p:nvSpPr>
        <p:spPr>
          <a:xfrm rot="-5400000">
            <a:off x="9073936" y="-364651"/>
            <a:ext cx="3607185" cy="2679651"/>
          </a:xfrm>
          <a:custGeom>
            <a:avLst/>
            <a:gdLst/>
            <a:ahLst/>
            <a:cxnLst/>
            <a:rect l="l" t="t" r="r" b="b"/>
            <a:pathLst>
              <a:path w="65143" h="31845" extrusionOk="0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8" name="Google Shape;88;p11"/>
          <p:cNvSpPr/>
          <p:nvPr/>
        </p:nvSpPr>
        <p:spPr>
          <a:xfrm>
            <a:off x="-1003301" y="5334000"/>
            <a:ext cx="6045271" cy="1701797"/>
          </a:xfrm>
          <a:custGeom>
            <a:avLst/>
            <a:gdLst/>
            <a:ahLst/>
            <a:cxnLst/>
            <a:rect l="l" t="t" r="r" b="b"/>
            <a:pathLst>
              <a:path w="65143" h="31845" extrusionOk="0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66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9" name="Google Shape;89;p11"/>
          <p:cNvSpPr/>
          <p:nvPr/>
        </p:nvSpPr>
        <p:spPr>
          <a:xfrm rot="7199934">
            <a:off x="-291327" y="-926764"/>
            <a:ext cx="2174560" cy="2606463"/>
          </a:xfrm>
          <a:custGeom>
            <a:avLst/>
            <a:gdLst/>
            <a:ahLst/>
            <a:cxnLst/>
            <a:rect l="l" t="t" r="r" b="b"/>
            <a:pathLst>
              <a:path w="44669" h="53541" extrusionOk="0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 hasCustomPrompt="1"/>
          </p:nvPr>
        </p:nvSpPr>
        <p:spPr>
          <a:xfrm>
            <a:off x="2002400" y="2151833"/>
            <a:ext cx="8187200" cy="1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11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2002400" y="3942767"/>
            <a:ext cx="8187200" cy="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48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00FF"/>
            </a:gs>
            <a:gs pos="100000">
              <a:srgbClr val="FF006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sz="28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33055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s na frente de uma janela&#10;&#10;Descrição gerada automaticamente">
            <a:extLst>
              <a:ext uri="{FF2B5EF4-FFF2-40B4-BE49-F238E27FC236}">
                <a16:creationId xmlns:a16="http://schemas.microsoft.com/office/drawing/2014/main" id="{1AEB5690-F88F-55BC-EDA8-99F3758A4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3" b="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981E8104-327C-AB42-7B57-B14C1D409682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DE4DDCD-9E15-39F0-9D57-D1E2DDDFD93F}"/>
              </a:ext>
            </a:extLst>
          </p:cNvPr>
          <p:cNvSpPr txBox="1"/>
          <p:nvPr/>
        </p:nvSpPr>
        <p:spPr>
          <a:xfrm>
            <a:off x="2430834" y="729060"/>
            <a:ext cx="7330332" cy="37702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23900" b="1" i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cs typeface="Arial"/>
                <a:sym typeface="Arial"/>
              </a:rPr>
              <a:t>Sked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9B5FDF-9CDA-101E-B866-AF4E0268AC24}"/>
              </a:ext>
            </a:extLst>
          </p:cNvPr>
          <p:cNvSpPr txBox="1"/>
          <p:nvPr/>
        </p:nvSpPr>
        <p:spPr>
          <a:xfrm>
            <a:off x="3921700" y="4499323"/>
            <a:ext cx="4348597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José Rodolfo Moreira Rodrigues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 Leonardo Henrique Aguiar Pereira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Ruan Domingues Moreira</a:t>
            </a:r>
          </a:p>
        </p:txBody>
      </p:sp>
    </p:spTree>
    <p:extLst>
      <p:ext uri="{BB962C8B-B14F-4D97-AF65-F5344CB8AC3E}">
        <p14:creationId xmlns:p14="http://schemas.microsoft.com/office/powerpoint/2010/main" val="29964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nino sentado no sofá&#10;&#10;Descrição gerada automaticamente com confiança média">
            <a:extLst>
              <a:ext uri="{FF2B5EF4-FFF2-40B4-BE49-F238E27FC236}">
                <a16:creationId xmlns:a16="http://schemas.microsoft.com/office/drawing/2014/main" id="{8566D90A-021E-36CD-5230-9D657186C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35D5B44D-781C-5407-A0F1-C84638A0780B}"/>
              </a:ext>
            </a:extLst>
          </p:cNvPr>
          <p:cNvSpPr/>
          <p:nvPr/>
        </p:nvSpPr>
        <p:spPr>
          <a:xfrm>
            <a:off x="-1" y="0"/>
            <a:ext cx="3693599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165;p33">
            <a:extLst>
              <a:ext uri="{FF2B5EF4-FFF2-40B4-BE49-F238E27FC236}">
                <a16:creationId xmlns:a16="http://schemas.microsoft.com/office/drawing/2014/main" id="{67914393-D79D-C25C-5D34-C0A5F2FDACDF}"/>
              </a:ext>
            </a:extLst>
          </p:cNvPr>
          <p:cNvSpPr txBox="1">
            <a:spLocks/>
          </p:cNvSpPr>
          <p:nvPr/>
        </p:nvSpPr>
        <p:spPr>
          <a:xfrm>
            <a:off x="-81394" y="251473"/>
            <a:ext cx="3856383" cy="1351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pt-BR" sz="4000" b="1" i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Ambiente de Trabalho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940CA0-5121-360E-703B-C4D9692D1202}"/>
              </a:ext>
            </a:extLst>
          </p:cNvPr>
          <p:cNvSpPr txBox="1"/>
          <p:nvPr/>
        </p:nvSpPr>
        <p:spPr>
          <a:xfrm>
            <a:off x="0" y="1533465"/>
            <a:ext cx="3693598" cy="53245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Os colaboradores têm o direito de escolher o seu espaço de trabalho. Seja numa área comum ao dia a dia das empresas – em salas coloridas que estimulam a criatividade – ou até mesmo no tapete do corredor. Há ambientes modernos e com iluminação perfeita para quem precisa se concentrar da melhor maneira possível, respeitando a particularidade de cada um. As mesas individuais podem ser decoradas como você preferir, seja com objetos pessoais ou do dia a dia.</a:t>
            </a:r>
          </a:p>
        </p:txBody>
      </p:sp>
    </p:spTree>
    <p:extLst>
      <p:ext uri="{BB962C8B-B14F-4D97-AF65-F5344CB8AC3E}">
        <p14:creationId xmlns:p14="http://schemas.microsoft.com/office/powerpoint/2010/main" val="83067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s sentadas ao redor de uma mesa com comida&#10;&#10;Descrição gerada automaticamente">
            <a:extLst>
              <a:ext uri="{FF2B5EF4-FFF2-40B4-BE49-F238E27FC236}">
                <a16:creationId xmlns:a16="http://schemas.microsoft.com/office/drawing/2014/main" id="{550A2CA9-A9E3-DB41-2984-BB2AB45E1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890C973C-8BF0-6742-B4B3-C37145FAC5A4}"/>
              </a:ext>
            </a:extLst>
          </p:cNvPr>
          <p:cNvSpPr/>
          <p:nvPr/>
        </p:nvSpPr>
        <p:spPr>
          <a:xfrm>
            <a:off x="-1" y="0"/>
            <a:ext cx="3693599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165;p33">
            <a:extLst>
              <a:ext uri="{FF2B5EF4-FFF2-40B4-BE49-F238E27FC236}">
                <a16:creationId xmlns:a16="http://schemas.microsoft.com/office/drawing/2014/main" id="{CE9A4C79-0820-DB48-3CEF-E83D9A084713}"/>
              </a:ext>
            </a:extLst>
          </p:cNvPr>
          <p:cNvSpPr txBox="1">
            <a:spLocks/>
          </p:cNvSpPr>
          <p:nvPr/>
        </p:nvSpPr>
        <p:spPr>
          <a:xfrm>
            <a:off x="632072" y="595771"/>
            <a:ext cx="2429451" cy="982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pt-BR" sz="4000" b="1" i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Refeições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08458A-A5AD-BA18-56A7-A5183F72B796}"/>
              </a:ext>
            </a:extLst>
          </p:cNvPr>
          <p:cNvSpPr txBox="1"/>
          <p:nvPr/>
        </p:nvSpPr>
        <p:spPr>
          <a:xfrm>
            <a:off x="155712" y="1985306"/>
            <a:ext cx="3382172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Um dos benefícios que a Sked oferece é o de refeições gourmet e lanches gratuitos para todos os seus funcionários.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Além de oferecer um leque de opções no cardápio, entre café da manhã, almoço e café da tarde, essa é uma forma de demonstrar preocupação com a saúde dos profissionais.</a:t>
            </a:r>
          </a:p>
        </p:txBody>
      </p:sp>
    </p:spTree>
    <p:extLst>
      <p:ext uri="{BB962C8B-B14F-4D97-AF65-F5344CB8AC3E}">
        <p14:creationId xmlns:p14="http://schemas.microsoft.com/office/powerpoint/2010/main" val="363861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DC604E61-F9E3-A572-E7F8-8BC88930B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7" b="78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3389D950-F26A-4298-C009-F6E66827099D}"/>
              </a:ext>
            </a:extLst>
          </p:cNvPr>
          <p:cNvSpPr/>
          <p:nvPr/>
        </p:nvSpPr>
        <p:spPr>
          <a:xfrm>
            <a:off x="-1" y="0"/>
            <a:ext cx="3693599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DEAC08F-1CCF-6FB6-0952-F4FAADAF6BED}"/>
              </a:ext>
            </a:extLst>
          </p:cNvPr>
          <p:cNvSpPr txBox="1"/>
          <p:nvPr/>
        </p:nvSpPr>
        <p:spPr>
          <a:xfrm>
            <a:off x="60348" y="1972054"/>
            <a:ext cx="3572895" cy="44012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A Sked preza por projetos que envolvam diversas pessoas para que possa haver diferentes visões sobre o que está sendo feito.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Além disso cada desenvolvedor deve apresentar os seus projetos para a equipe envolvida para que todos os colegas possam dar palpites significativos sobre o que foi produzido.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O erro não é um problema!</a:t>
            </a:r>
          </a:p>
        </p:txBody>
      </p:sp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08B55420-CEDB-DB36-EDB3-AA973F0ACC12}"/>
              </a:ext>
            </a:extLst>
          </p:cNvPr>
          <p:cNvSpPr txBox="1">
            <a:spLocks/>
          </p:cNvSpPr>
          <p:nvPr/>
        </p:nvSpPr>
        <p:spPr>
          <a:xfrm>
            <a:off x="-134404" y="484741"/>
            <a:ext cx="3962401" cy="12932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pt-BR" sz="4000" b="1" i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Grupos e Comunicação</a:t>
            </a:r>
          </a:p>
        </p:txBody>
      </p:sp>
    </p:spTree>
    <p:extLst>
      <p:ext uri="{BB962C8B-B14F-4D97-AF65-F5344CB8AC3E}">
        <p14:creationId xmlns:p14="http://schemas.microsoft.com/office/powerpoint/2010/main" val="36435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em uma mesa&#10;&#10;Descrição gerada automaticamente com confiança média">
            <a:extLst>
              <a:ext uri="{FF2B5EF4-FFF2-40B4-BE49-F238E27FC236}">
                <a16:creationId xmlns:a16="http://schemas.microsoft.com/office/drawing/2014/main" id="{A394DC77-A3F7-BCE2-2D2F-3C260F365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" b="153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B9A9C6E2-D759-3B1B-C293-094A9F6FD3CF}"/>
              </a:ext>
            </a:extLst>
          </p:cNvPr>
          <p:cNvSpPr/>
          <p:nvPr/>
        </p:nvSpPr>
        <p:spPr>
          <a:xfrm>
            <a:off x="-1" y="0"/>
            <a:ext cx="3693599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165;p33">
            <a:extLst>
              <a:ext uri="{FF2B5EF4-FFF2-40B4-BE49-F238E27FC236}">
                <a16:creationId xmlns:a16="http://schemas.microsoft.com/office/drawing/2014/main" id="{1FB76706-C157-A1F0-0E83-F84B2266C322}"/>
              </a:ext>
            </a:extLst>
          </p:cNvPr>
          <p:cNvSpPr txBox="1">
            <a:spLocks/>
          </p:cNvSpPr>
          <p:nvPr/>
        </p:nvSpPr>
        <p:spPr>
          <a:xfrm>
            <a:off x="83048" y="372071"/>
            <a:ext cx="3392557" cy="982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/>
            <a:r>
              <a:rPr lang="pt-BR" sz="4000" b="1" i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Flexibilidade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4E1E30-9E77-0A0A-B7B8-5CF247E963A3}"/>
              </a:ext>
            </a:extLst>
          </p:cNvPr>
          <p:cNvSpPr txBox="1"/>
          <p:nvPr/>
        </p:nvSpPr>
        <p:spPr>
          <a:xfrm>
            <a:off x="0" y="1726682"/>
            <a:ext cx="3558654" cy="4093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A Sked permite que seus desenvolvedores possam definir seu horário de trabalho, desde que atendam ao requisito mínimo de 40 horas semanais. 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Com isso, a empresa consegue proporcionar uma maior flexibilidade para o desenvolvedor, e consequentemente obter um maior e melhor retorno de trabalho.</a:t>
            </a:r>
          </a:p>
        </p:txBody>
      </p:sp>
    </p:spTree>
    <p:extLst>
      <p:ext uri="{BB962C8B-B14F-4D97-AF65-F5344CB8AC3E}">
        <p14:creationId xmlns:p14="http://schemas.microsoft.com/office/powerpoint/2010/main" val="40863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com os braços para cima&#10;&#10;Descrição gerada automaticamente com confiança baixa">
            <a:extLst>
              <a:ext uri="{FF2B5EF4-FFF2-40B4-BE49-F238E27FC236}">
                <a16:creationId xmlns:a16="http://schemas.microsoft.com/office/drawing/2014/main" id="{19FEE29F-9C15-CF35-51CE-DACF2EF3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0" b="78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4A74262-33FB-79DA-C506-B09A01FDE6C3}"/>
              </a:ext>
            </a:extLst>
          </p:cNvPr>
          <p:cNvSpPr/>
          <p:nvPr/>
        </p:nvSpPr>
        <p:spPr>
          <a:xfrm>
            <a:off x="-1" y="0"/>
            <a:ext cx="3693599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165;p33">
            <a:extLst>
              <a:ext uri="{FF2B5EF4-FFF2-40B4-BE49-F238E27FC236}">
                <a16:creationId xmlns:a16="http://schemas.microsoft.com/office/drawing/2014/main" id="{83A12D71-1FD7-75A4-C06D-57509D497A15}"/>
              </a:ext>
            </a:extLst>
          </p:cNvPr>
          <p:cNvSpPr txBox="1">
            <a:spLocks/>
          </p:cNvSpPr>
          <p:nvPr/>
        </p:nvSpPr>
        <p:spPr>
          <a:xfrm>
            <a:off x="422190" y="212035"/>
            <a:ext cx="2849216" cy="137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pt-BR" sz="4000" b="1" i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Plano de Carreira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3FB096-3C8D-D482-45F8-8832DBCE1C5A}"/>
              </a:ext>
            </a:extLst>
          </p:cNvPr>
          <p:cNvSpPr txBox="1"/>
          <p:nvPr/>
        </p:nvSpPr>
        <p:spPr>
          <a:xfrm>
            <a:off x="211094" y="1589942"/>
            <a:ext cx="3271408" cy="50167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A empresa possui uma cultura que preza pelo crescimento profissional de seus colaboradores. Dentro da Sked, os gestores mantêm conversas constantes com seus profissionais para saber sobre os anseios. A partir dessas conversas os gestores e profissionais de RH buscam criar garantias de crescimento profissional para que todos se mantenham satisfeitos e engajados.</a:t>
            </a:r>
          </a:p>
        </p:txBody>
      </p:sp>
    </p:spTree>
    <p:extLst>
      <p:ext uri="{BB962C8B-B14F-4D97-AF65-F5344CB8AC3E}">
        <p14:creationId xmlns:p14="http://schemas.microsoft.com/office/powerpoint/2010/main" val="305770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upo de pessoas sentadas&#10;&#10;Descrição gerada automaticamente com confiança média">
            <a:extLst>
              <a:ext uri="{FF2B5EF4-FFF2-40B4-BE49-F238E27FC236}">
                <a16:creationId xmlns:a16="http://schemas.microsoft.com/office/drawing/2014/main" id="{1D9C2927-701A-8BB0-6678-9A6D8D717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 b="19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425A252B-A45D-20AC-73DF-60C5B9F46167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AA6841-BB89-4F2E-0FD5-ED179EB30660}"/>
              </a:ext>
            </a:extLst>
          </p:cNvPr>
          <p:cNvSpPr txBox="1"/>
          <p:nvPr/>
        </p:nvSpPr>
        <p:spPr>
          <a:xfrm>
            <a:off x="4022034" y="134067"/>
            <a:ext cx="4147929" cy="995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pt-BR" sz="5867" b="1" i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cs typeface="Arial"/>
                <a:sym typeface="Arial"/>
              </a:rPr>
              <a:t>Referências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62546AB-583D-0836-F1E4-009743B9FABD}"/>
              </a:ext>
            </a:extLst>
          </p:cNvPr>
          <p:cNvSpPr txBox="1"/>
          <p:nvPr/>
        </p:nvSpPr>
        <p:spPr>
          <a:xfrm>
            <a:off x="106018" y="1607899"/>
            <a:ext cx="11979965" cy="4093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XERPAY. Inspire-se no ambiente de trabalho do Google e revolucione a cultura da sua empresa, 26 de set. de 2018. Disponível em: &lt; https://xerpay.com.br/blog/ambiente-de-trabalho-do-google/&gt;. Acesso em: 27 de maio de 2022.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ADMFÁCIL. Teoria das Relações Humanas, c2022. Disponível em:                                                       &lt; https://www.admfacil.com/teoria-das-relacoes-humanas/&gt;. Acesso em: 27 de maio de 2022.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DINAMIZE. Entenda os 4 Ps do marketing e sua função nos negócios,c2022. Disponível em: &lt;https://www.dinamize.com.br/blog/4-ps-domarketing/&gt;. Acesso em: 27 de maio de 2022.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</a:rPr>
              <a:t>RENATA. O promissor Mercado de Salões de Beleza do Brasil, 28 de jan. de 2020. Disponível em: &lt;https://buyco.com.br/mercado-de-saloes-debeleza/&gt;. Acesso em: 27 de maio de 2022.</a:t>
            </a:r>
          </a:p>
          <a:p>
            <a:endParaRPr lang="pt-BR" sz="2000" dirty="0"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5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2"/>
          <p:cNvSpPr txBox="1">
            <a:spLocks noGrp="1"/>
          </p:cNvSpPr>
          <p:nvPr>
            <p:ph type="title"/>
          </p:nvPr>
        </p:nvSpPr>
        <p:spPr>
          <a:xfrm>
            <a:off x="2062986" y="2011583"/>
            <a:ext cx="8187200" cy="193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500.000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60" name="Google Shape;860;p72"/>
          <p:cNvGrpSpPr/>
          <p:nvPr/>
        </p:nvGrpSpPr>
        <p:grpSpPr>
          <a:xfrm>
            <a:off x="9160710" y="3721093"/>
            <a:ext cx="3140143" cy="3886115"/>
            <a:chOff x="8418906" y="206089"/>
            <a:chExt cx="2438756" cy="3018107"/>
          </a:xfrm>
          <a:gradFill>
            <a:gsLst>
              <a:gs pos="0">
                <a:srgbClr val="1087AE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1" name="Google Shape;861;p72"/>
            <p:cNvSpPr/>
            <p:nvPr/>
          </p:nvSpPr>
          <p:spPr>
            <a:xfrm rot="8999956">
              <a:off x="9035335" y="320748"/>
              <a:ext cx="1205898" cy="2788789"/>
            </a:xfrm>
            <a:custGeom>
              <a:avLst/>
              <a:gdLst/>
              <a:ahLst/>
              <a:cxnLst/>
              <a:rect l="l" t="t" r="r" b="b"/>
              <a:pathLst>
                <a:path w="48237" h="111554" extrusionOk="0">
                  <a:moveTo>
                    <a:pt x="39505" y="61207"/>
                  </a:moveTo>
                  <a:cubicBezTo>
                    <a:pt x="39834" y="64953"/>
                    <a:pt x="40214" y="68496"/>
                    <a:pt x="40644" y="72014"/>
                  </a:cubicBezTo>
                  <a:cubicBezTo>
                    <a:pt x="40999" y="74570"/>
                    <a:pt x="41429" y="77126"/>
                    <a:pt x="41935" y="79657"/>
                  </a:cubicBezTo>
                  <a:cubicBezTo>
                    <a:pt x="42062" y="80289"/>
                    <a:pt x="42188" y="80922"/>
                    <a:pt x="42011" y="81580"/>
                  </a:cubicBezTo>
                  <a:cubicBezTo>
                    <a:pt x="41825" y="82230"/>
                    <a:pt x="41448" y="82581"/>
                    <a:pt x="40921" y="82581"/>
                  </a:cubicBezTo>
                  <a:cubicBezTo>
                    <a:pt x="40730" y="82581"/>
                    <a:pt x="40519" y="82535"/>
                    <a:pt x="40290" y="82441"/>
                  </a:cubicBezTo>
                  <a:cubicBezTo>
                    <a:pt x="39252" y="82036"/>
                    <a:pt x="38620" y="81150"/>
                    <a:pt x="37936" y="80315"/>
                  </a:cubicBezTo>
                  <a:cubicBezTo>
                    <a:pt x="36367" y="78417"/>
                    <a:pt x="35583" y="76139"/>
                    <a:pt x="35026" y="73785"/>
                  </a:cubicBezTo>
                  <a:cubicBezTo>
                    <a:pt x="34646" y="72292"/>
                    <a:pt x="34469" y="70774"/>
                    <a:pt x="34216" y="69255"/>
                  </a:cubicBezTo>
                  <a:cubicBezTo>
                    <a:pt x="34191" y="69154"/>
                    <a:pt x="34216" y="69053"/>
                    <a:pt x="34292" y="68977"/>
                  </a:cubicBezTo>
                  <a:cubicBezTo>
                    <a:pt x="35532" y="67079"/>
                    <a:pt x="36595" y="65105"/>
                    <a:pt x="38012" y="63333"/>
                  </a:cubicBezTo>
                  <a:cubicBezTo>
                    <a:pt x="38518" y="62701"/>
                    <a:pt x="39075" y="62068"/>
                    <a:pt x="39505" y="61207"/>
                  </a:cubicBezTo>
                  <a:close/>
                  <a:moveTo>
                    <a:pt x="33710" y="69913"/>
                  </a:moveTo>
                  <a:cubicBezTo>
                    <a:pt x="33786" y="71027"/>
                    <a:pt x="34039" y="72090"/>
                    <a:pt x="34216" y="73178"/>
                  </a:cubicBezTo>
                  <a:cubicBezTo>
                    <a:pt x="34520" y="74696"/>
                    <a:pt x="34975" y="76139"/>
                    <a:pt x="35507" y="77581"/>
                  </a:cubicBezTo>
                  <a:cubicBezTo>
                    <a:pt x="35608" y="77784"/>
                    <a:pt x="35608" y="77961"/>
                    <a:pt x="35482" y="78138"/>
                  </a:cubicBezTo>
                  <a:cubicBezTo>
                    <a:pt x="33988" y="80669"/>
                    <a:pt x="32723" y="83352"/>
                    <a:pt x="31584" y="86085"/>
                  </a:cubicBezTo>
                  <a:cubicBezTo>
                    <a:pt x="31255" y="86895"/>
                    <a:pt x="30774" y="87629"/>
                    <a:pt x="30268" y="88413"/>
                  </a:cubicBezTo>
                  <a:cubicBezTo>
                    <a:pt x="30471" y="86211"/>
                    <a:pt x="30622" y="84086"/>
                    <a:pt x="30901" y="81960"/>
                  </a:cubicBezTo>
                  <a:cubicBezTo>
                    <a:pt x="31154" y="79986"/>
                    <a:pt x="31280" y="77986"/>
                    <a:pt x="31255" y="75987"/>
                  </a:cubicBezTo>
                  <a:cubicBezTo>
                    <a:pt x="31204" y="74949"/>
                    <a:pt x="31685" y="73937"/>
                    <a:pt x="31938" y="72925"/>
                  </a:cubicBezTo>
                  <a:cubicBezTo>
                    <a:pt x="32242" y="71761"/>
                    <a:pt x="33204" y="70951"/>
                    <a:pt x="33710" y="69913"/>
                  </a:cubicBezTo>
                  <a:close/>
                  <a:moveTo>
                    <a:pt x="31904" y="0"/>
                  </a:moveTo>
                  <a:cubicBezTo>
                    <a:pt x="31563" y="0"/>
                    <a:pt x="31580" y="443"/>
                    <a:pt x="31534" y="697"/>
                  </a:cubicBezTo>
                  <a:cubicBezTo>
                    <a:pt x="30875" y="3632"/>
                    <a:pt x="30268" y="6619"/>
                    <a:pt x="29509" y="9554"/>
                  </a:cubicBezTo>
                  <a:cubicBezTo>
                    <a:pt x="28876" y="12060"/>
                    <a:pt x="28168" y="14565"/>
                    <a:pt x="27206" y="16995"/>
                  </a:cubicBezTo>
                  <a:cubicBezTo>
                    <a:pt x="26320" y="19171"/>
                    <a:pt x="24802" y="20892"/>
                    <a:pt x="23308" y="22664"/>
                  </a:cubicBezTo>
                  <a:cubicBezTo>
                    <a:pt x="23283" y="22537"/>
                    <a:pt x="23233" y="22436"/>
                    <a:pt x="23207" y="22309"/>
                  </a:cubicBezTo>
                  <a:cubicBezTo>
                    <a:pt x="22802" y="20538"/>
                    <a:pt x="22423" y="18766"/>
                    <a:pt x="22043" y="16995"/>
                  </a:cubicBezTo>
                  <a:cubicBezTo>
                    <a:pt x="20930" y="11680"/>
                    <a:pt x="19740" y="6391"/>
                    <a:pt x="18677" y="1076"/>
                  </a:cubicBezTo>
                  <a:cubicBezTo>
                    <a:pt x="18653" y="932"/>
                    <a:pt x="18652" y="695"/>
                    <a:pt x="18433" y="695"/>
                  </a:cubicBezTo>
                  <a:cubicBezTo>
                    <a:pt x="18422" y="695"/>
                    <a:pt x="18411" y="695"/>
                    <a:pt x="18399" y="697"/>
                  </a:cubicBezTo>
                  <a:cubicBezTo>
                    <a:pt x="18146" y="722"/>
                    <a:pt x="18222" y="950"/>
                    <a:pt x="18222" y="1152"/>
                  </a:cubicBezTo>
                  <a:cubicBezTo>
                    <a:pt x="18298" y="2215"/>
                    <a:pt x="18500" y="3303"/>
                    <a:pt x="18728" y="4341"/>
                  </a:cubicBezTo>
                  <a:lnTo>
                    <a:pt x="20904" y="15071"/>
                  </a:lnTo>
                  <a:cubicBezTo>
                    <a:pt x="22018" y="20664"/>
                    <a:pt x="23359" y="26232"/>
                    <a:pt x="24979" y="31699"/>
                  </a:cubicBezTo>
                  <a:cubicBezTo>
                    <a:pt x="25940" y="34938"/>
                    <a:pt x="27079" y="38101"/>
                    <a:pt x="28851" y="40961"/>
                  </a:cubicBezTo>
                  <a:cubicBezTo>
                    <a:pt x="29661" y="42303"/>
                    <a:pt x="30445" y="43669"/>
                    <a:pt x="31204" y="45010"/>
                  </a:cubicBezTo>
                  <a:cubicBezTo>
                    <a:pt x="31635" y="45744"/>
                    <a:pt x="32065" y="46529"/>
                    <a:pt x="32141" y="47389"/>
                  </a:cubicBezTo>
                  <a:cubicBezTo>
                    <a:pt x="32318" y="50123"/>
                    <a:pt x="32343" y="52831"/>
                    <a:pt x="32672" y="55513"/>
                  </a:cubicBezTo>
                  <a:cubicBezTo>
                    <a:pt x="32799" y="56399"/>
                    <a:pt x="32647" y="57234"/>
                    <a:pt x="32217" y="58044"/>
                  </a:cubicBezTo>
                  <a:cubicBezTo>
                    <a:pt x="31534" y="59411"/>
                    <a:pt x="30926" y="60802"/>
                    <a:pt x="30268" y="62194"/>
                  </a:cubicBezTo>
                  <a:cubicBezTo>
                    <a:pt x="30142" y="62447"/>
                    <a:pt x="30116" y="62701"/>
                    <a:pt x="29888" y="62928"/>
                  </a:cubicBezTo>
                  <a:cubicBezTo>
                    <a:pt x="29762" y="62726"/>
                    <a:pt x="29661" y="62574"/>
                    <a:pt x="29559" y="62422"/>
                  </a:cubicBezTo>
                  <a:cubicBezTo>
                    <a:pt x="28901" y="61385"/>
                    <a:pt x="28218" y="60322"/>
                    <a:pt x="27383" y="59385"/>
                  </a:cubicBezTo>
                  <a:cubicBezTo>
                    <a:pt x="27299" y="59281"/>
                    <a:pt x="27250" y="59107"/>
                    <a:pt x="27079" y="59107"/>
                  </a:cubicBezTo>
                  <a:cubicBezTo>
                    <a:pt x="27043" y="59107"/>
                    <a:pt x="27001" y="59115"/>
                    <a:pt x="26953" y="59132"/>
                  </a:cubicBezTo>
                  <a:cubicBezTo>
                    <a:pt x="26978" y="59411"/>
                    <a:pt x="27155" y="59638"/>
                    <a:pt x="27282" y="59866"/>
                  </a:cubicBezTo>
                  <a:cubicBezTo>
                    <a:pt x="28016" y="61056"/>
                    <a:pt x="28724" y="62296"/>
                    <a:pt x="29408" y="63536"/>
                  </a:cubicBezTo>
                  <a:cubicBezTo>
                    <a:pt x="29509" y="63662"/>
                    <a:pt x="29610" y="63789"/>
                    <a:pt x="29509" y="63966"/>
                  </a:cubicBezTo>
                  <a:cubicBezTo>
                    <a:pt x="28674" y="65889"/>
                    <a:pt x="28294" y="67914"/>
                    <a:pt x="28218" y="70014"/>
                  </a:cubicBezTo>
                  <a:cubicBezTo>
                    <a:pt x="28168" y="71128"/>
                    <a:pt x="28269" y="72191"/>
                    <a:pt x="28648" y="73229"/>
                  </a:cubicBezTo>
                  <a:cubicBezTo>
                    <a:pt x="28931" y="73983"/>
                    <a:pt x="29342" y="74367"/>
                    <a:pt x="29879" y="74367"/>
                  </a:cubicBezTo>
                  <a:cubicBezTo>
                    <a:pt x="30206" y="74367"/>
                    <a:pt x="30580" y="74225"/>
                    <a:pt x="31002" y="73937"/>
                  </a:cubicBezTo>
                  <a:lnTo>
                    <a:pt x="31002" y="73937"/>
                  </a:lnTo>
                  <a:cubicBezTo>
                    <a:pt x="30268" y="75607"/>
                    <a:pt x="30546" y="77278"/>
                    <a:pt x="30496" y="78973"/>
                  </a:cubicBezTo>
                  <a:cubicBezTo>
                    <a:pt x="30496" y="79049"/>
                    <a:pt x="30445" y="79176"/>
                    <a:pt x="30445" y="79277"/>
                  </a:cubicBezTo>
                  <a:cubicBezTo>
                    <a:pt x="30167" y="81454"/>
                    <a:pt x="29990" y="83605"/>
                    <a:pt x="29787" y="85806"/>
                  </a:cubicBezTo>
                  <a:cubicBezTo>
                    <a:pt x="29661" y="87629"/>
                    <a:pt x="29484" y="89501"/>
                    <a:pt x="29281" y="91324"/>
                  </a:cubicBezTo>
                  <a:cubicBezTo>
                    <a:pt x="29129" y="92918"/>
                    <a:pt x="29306" y="94411"/>
                    <a:pt x="30167" y="95803"/>
                  </a:cubicBezTo>
                  <a:cubicBezTo>
                    <a:pt x="31078" y="97321"/>
                    <a:pt x="32065" y="98764"/>
                    <a:pt x="33179" y="100156"/>
                  </a:cubicBezTo>
                  <a:cubicBezTo>
                    <a:pt x="34849" y="102282"/>
                    <a:pt x="36114" y="104585"/>
                    <a:pt x="36393" y="107343"/>
                  </a:cubicBezTo>
                  <a:cubicBezTo>
                    <a:pt x="36494" y="108280"/>
                    <a:pt x="36519" y="109241"/>
                    <a:pt x="36241" y="110152"/>
                  </a:cubicBezTo>
                  <a:cubicBezTo>
                    <a:pt x="36165" y="110417"/>
                    <a:pt x="36048" y="110512"/>
                    <a:pt x="35856" y="110512"/>
                  </a:cubicBezTo>
                  <a:cubicBezTo>
                    <a:pt x="35791" y="110512"/>
                    <a:pt x="35717" y="110501"/>
                    <a:pt x="35633" y="110481"/>
                  </a:cubicBezTo>
                  <a:cubicBezTo>
                    <a:pt x="35330" y="110380"/>
                    <a:pt x="35077" y="110178"/>
                    <a:pt x="34824" y="110026"/>
                  </a:cubicBezTo>
                  <a:cubicBezTo>
                    <a:pt x="33330" y="109039"/>
                    <a:pt x="32065" y="107774"/>
                    <a:pt x="30875" y="106483"/>
                  </a:cubicBezTo>
                  <a:cubicBezTo>
                    <a:pt x="28142" y="103598"/>
                    <a:pt x="25940" y="100308"/>
                    <a:pt x="23536" y="97195"/>
                  </a:cubicBezTo>
                  <a:cubicBezTo>
                    <a:pt x="22650" y="96056"/>
                    <a:pt x="22625" y="94614"/>
                    <a:pt x="22524" y="93222"/>
                  </a:cubicBezTo>
                  <a:cubicBezTo>
                    <a:pt x="22423" y="91551"/>
                    <a:pt x="22397" y="89881"/>
                    <a:pt x="22347" y="88211"/>
                  </a:cubicBezTo>
                  <a:cubicBezTo>
                    <a:pt x="22321" y="85958"/>
                    <a:pt x="22043" y="83731"/>
                    <a:pt x="21992" y="81504"/>
                  </a:cubicBezTo>
                  <a:cubicBezTo>
                    <a:pt x="21942" y="79986"/>
                    <a:pt x="21436" y="78543"/>
                    <a:pt x="20930" y="77151"/>
                  </a:cubicBezTo>
                  <a:cubicBezTo>
                    <a:pt x="20879" y="76974"/>
                    <a:pt x="20803" y="76772"/>
                    <a:pt x="20550" y="76721"/>
                  </a:cubicBezTo>
                  <a:cubicBezTo>
                    <a:pt x="20525" y="76772"/>
                    <a:pt x="20525" y="76822"/>
                    <a:pt x="20246" y="76848"/>
                  </a:cubicBezTo>
                  <a:cubicBezTo>
                    <a:pt x="20246" y="76898"/>
                    <a:pt x="20272" y="76999"/>
                    <a:pt x="20272" y="77075"/>
                  </a:cubicBezTo>
                  <a:cubicBezTo>
                    <a:pt x="20499" y="78543"/>
                    <a:pt x="20955" y="80011"/>
                    <a:pt x="21056" y="81555"/>
                  </a:cubicBezTo>
                  <a:cubicBezTo>
                    <a:pt x="21183" y="83655"/>
                    <a:pt x="21385" y="85705"/>
                    <a:pt x="21461" y="87780"/>
                  </a:cubicBezTo>
                  <a:cubicBezTo>
                    <a:pt x="21562" y="90109"/>
                    <a:pt x="21512" y="92412"/>
                    <a:pt x="21815" y="94715"/>
                  </a:cubicBezTo>
                  <a:cubicBezTo>
                    <a:pt x="22018" y="95930"/>
                    <a:pt x="22347" y="97068"/>
                    <a:pt x="23106" y="98005"/>
                  </a:cubicBezTo>
                  <a:lnTo>
                    <a:pt x="24447" y="99726"/>
                  </a:lnTo>
                  <a:cubicBezTo>
                    <a:pt x="26852" y="102940"/>
                    <a:pt x="29180" y="106230"/>
                    <a:pt x="32166" y="108988"/>
                  </a:cubicBezTo>
                  <a:cubicBezTo>
                    <a:pt x="32596" y="109393"/>
                    <a:pt x="32799" y="109975"/>
                    <a:pt x="32723" y="110608"/>
                  </a:cubicBezTo>
                  <a:cubicBezTo>
                    <a:pt x="32687" y="110932"/>
                    <a:pt x="32574" y="111090"/>
                    <a:pt x="32357" y="111090"/>
                  </a:cubicBezTo>
                  <a:cubicBezTo>
                    <a:pt x="32269" y="111090"/>
                    <a:pt x="32164" y="111064"/>
                    <a:pt x="32040" y="111013"/>
                  </a:cubicBezTo>
                  <a:cubicBezTo>
                    <a:pt x="31837" y="110937"/>
                    <a:pt x="31685" y="110810"/>
                    <a:pt x="31508" y="110735"/>
                  </a:cubicBezTo>
                  <a:cubicBezTo>
                    <a:pt x="30622" y="110178"/>
                    <a:pt x="29863" y="109494"/>
                    <a:pt x="29155" y="108735"/>
                  </a:cubicBezTo>
                  <a:cubicBezTo>
                    <a:pt x="26700" y="106078"/>
                    <a:pt x="24194" y="103446"/>
                    <a:pt x="21714" y="100814"/>
                  </a:cubicBezTo>
                  <a:cubicBezTo>
                    <a:pt x="20373" y="99371"/>
                    <a:pt x="19006" y="97954"/>
                    <a:pt x="17791" y="96360"/>
                  </a:cubicBezTo>
                  <a:cubicBezTo>
                    <a:pt x="17412" y="95828"/>
                    <a:pt x="17083" y="95221"/>
                    <a:pt x="17007" y="94563"/>
                  </a:cubicBezTo>
                  <a:cubicBezTo>
                    <a:pt x="16880" y="93348"/>
                    <a:pt x="16754" y="92159"/>
                    <a:pt x="16653" y="90919"/>
                  </a:cubicBezTo>
                  <a:cubicBezTo>
                    <a:pt x="16475" y="88742"/>
                    <a:pt x="16399" y="86566"/>
                    <a:pt x="16374" y="84364"/>
                  </a:cubicBezTo>
                  <a:cubicBezTo>
                    <a:pt x="16349" y="82972"/>
                    <a:pt x="16248" y="81555"/>
                    <a:pt x="16197" y="80163"/>
                  </a:cubicBezTo>
                  <a:cubicBezTo>
                    <a:pt x="16146" y="79606"/>
                    <a:pt x="16070" y="79024"/>
                    <a:pt x="16020" y="78467"/>
                  </a:cubicBezTo>
                  <a:cubicBezTo>
                    <a:pt x="15995" y="78290"/>
                    <a:pt x="15969" y="78113"/>
                    <a:pt x="15767" y="78113"/>
                  </a:cubicBezTo>
                  <a:cubicBezTo>
                    <a:pt x="15564" y="78113"/>
                    <a:pt x="15488" y="78290"/>
                    <a:pt x="15488" y="78493"/>
                  </a:cubicBezTo>
                  <a:lnTo>
                    <a:pt x="15488" y="79252"/>
                  </a:lnTo>
                  <a:cubicBezTo>
                    <a:pt x="15615" y="81656"/>
                    <a:pt x="15716" y="84060"/>
                    <a:pt x="15741" y="86464"/>
                  </a:cubicBezTo>
                  <a:cubicBezTo>
                    <a:pt x="15741" y="87376"/>
                    <a:pt x="15817" y="88287"/>
                    <a:pt x="15868" y="89223"/>
                  </a:cubicBezTo>
                  <a:cubicBezTo>
                    <a:pt x="15969" y="90691"/>
                    <a:pt x="16121" y="92209"/>
                    <a:pt x="16248" y="93728"/>
                  </a:cubicBezTo>
                  <a:cubicBezTo>
                    <a:pt x="16349" y="94816"/>
                    <a:pt x="16526" y="95828"/>
                    <a:pt x="17235" y="96689"/>
                  </a:cubicBezTo>
                  <a:cubicBezTo>
                    <a:pt x="17665" y="97220"/>
                    <a:pt x="18095" y="97777"/>
                    <a:pt x="18525" y="98283"/>
                  </a:cubicBezTo>
                  <a:cubicBezTo>
                    <a:pt x="20676" y="100738"/>
                    <a:pt x="22954" y="103041"/>
                    <a:pt x="25207" y="105369"/>
                  </a:cubicBezTo>
                  <a:cubicBezTo>
                    <a:pt x="26194" y="106382"/>
                    <a:pt x="26953" y="107470"/>
                    <a:pt x="27484" y="108735"/>
                  </a:cubicBezTo>
                  <a:cubicBezTo>
                    <a:pt x="27661" y="109216"/>
                    <a:pt x="27788" y="109672"/>
                    <a:pt x="27788" y="110178"/>
                  </a:cubicBezTo>
                  <a:cubicBezTo>
                    <a:pt x="27788" y="110612"/>
                    <a:pt x="27581" y="110852"/>
                    <a:pt x="27269" y="110852"/>
                  </a:cubicBezTo>
                  <a:cubicBezTo>
                    <a:pt x="27144" y="110852"/>
                    <a:pt x="27003" y="110814"/>
                    <a:pt x="26852" y="110735"/>
                  </a:cubicBezTo>
                  <a:cubicBezTo>
                    <a:pt x="26472" y="110532"/>
                    <a:pt x="26194" y="110228"/>
                    <a:pt x="25890" y="109874"/>
                  </a:cubicBezTo>
                  <a:cubicBezTo>
                    <a:pt x="24346" y="107976"/>
                    <a:pt x="22726" y="106103"/>
                    <a:pt x="21056" y="104332"/>
                  </a:cubicBezTo>
                  <a:cubicBezTo>
                    <a:pt x="19057" y="102206"/>
                    <a:pt x="17083" y="100105"/>
                    <a:pt x="15083" y="97954"/>
                  </a:cubicBezTo>
                  <a:cubicBezTo>
                    <a:pt x="13843" y="96613"/>
                    <a:pt x="12958" y="95120"/>
                    <a:pt x="12603" y="93272"/>
                  </a:cubicBezTo>
                  <a:cubicBezTo>
                    <a:pt x="11971" y="89805"/>
                    <a:pt x="11515" y="86363"/>
                    <a:pt x="11034" y="82896"/>
                  </a:cubicBezTo>
                  <a:cubicBezTo>
                    <a:pt x="10705" y="80644"/>
                    <a:pt x="10326" y="78417"/>
                    <a:pt x="9263" y="76392"/>
                  </a:cubicBezTo>
                  <a:cubicBezTo>
                    <a:pt x="8529" y="74975"/>
                    <a:pt x="8048" y="73482"/>
                    <a:pt x="8377" y="71837"/>
                  </a:cubicBezTo>
                  <a:cubicBezTo>
                    <a:pt x="8402" y="71685"/>
                    <a:pt x="8402" y="71508"/>
                    <a:pt x="8225" y="71457"/>
                  </a:cubicBezTo>
                  <a:cubicBezTo>
                    <a:pt x="8208" y="71455"/>
                    <a:pt x="8192" y="71454"/>
                    <a:pt x="8177" y="71454"/>
                  </a:cubicBezTo>
                  <a:cubicBezTo>
                    <a:pt x="7983" y="71454"/>
                    <a:pt x="7894" y="71597"/>
                    <a:pt x="7871" y="71761"/>
                  </a:cubicBezTo>
                  <a:cubicBezTo>
                    <a:pt x="7744" y="72343"/>
                    <a:pt x="7643" y="72950"/>
                    <a:pt x="7719" y="73558"/>
                  </a:cubicBezTo>
                  <a:cubicBezTo>
                    <a:pt x="7845" y="74949"/>
                    <a:pt x="8402" y="76190"/>
                    <a:pt x="9010" y="77404"/>
                  </a:cubicBezTo>
                  <a:cubicBezTo>
                    <a:pt x="9263" y="77961"/>
                    <a:pt x="9541" y="78467"/>
                    <a:pt x="9693" y="79049"/>
                  </a:cubicBezTo>
                  <a:cubicBezTo>
                    <a:pt x="10123" y="80770"/>
                    <a:pt x="10376" y="82466"/>
                    <a:pt x="10579" y="84187"/>
                  </a:cubicBezTo>
                  <a:cubicBezTo>
                    <a:pt x="10958" y="87122"/>
                    <a:pt x="11414" y="90058"/>
                    <a:pt x="11971" y="93019"/>
                  </a:cubicBezTo>
                  <a:cubicBezTo>
                    <a:pt x="12325" y="94791"/>
                    <a:pt x="12907" y="96385"/>
                    <a:pt x="14096" y="97752"/>
                  </a:cubicBezTo>
                  <a:cubicBezTo>
                    <a:pt x="14830" y="98587"/>
                    <a:pt x="15514" y="99397"/>
                    <a:pt x="16324" y="100156"/>
                  </a:cubicBezTo>
                  <a:cubicBezTo>
                    <a:pt x="16501" y="100358"/>
                    <a:pt x="16627" y="100536"/>
                    <a:pt x="16728" y="100789"/>
                  </a:cubicBezTo>
                  <a:cubicBezTo>
                    <a:pt x="17108" y="101776"/>
                    <a:pt x="17209" y="102788"/>
                    <a:pt x="17083" y="103826"/>
                  </a:cubicBezTo>
                  <a:cubicBezTo>
                    <a:pt x="17032" y="104230"/>
                    <a:pt x="16982" y="104686"/>
                    <a:pt x="16703" y="105040"/>
                  </a:cubicBezTo>
                  <a:cubicBezTo>
                    <a:pt x="16546" y="105236"/>
                    <a:pt x="16403" y="105338"/>
                    <a:pt x="16259" y="105338"/>
                  </a:cubicBezTo>
                  <a:cubicBezTo>
                    <a:pt x="16124" y="105338"/>
                    <a:pt x="15989" y="105249"/>
                    <a:pt x="15843" y="105066"/>
                  </a:cubicBezTo>
                  <a:cubicBezTo>
                    <a:pt x="15514" y="104661"/>
                    <a:pt x="15261" y="104205"/>
                    <a:pt x="15058" y="103724"/>
                  </a:cubicBezTo>
                  <a:cubicBezTo>
                    <a:pt x="13540" y="100561"/>
                    <a:pt x="12072" y="97372"/>
                    <a:pt x="10528" y="94209"/>
                  </a:cubicBezTo>
                  <a:cubicBezTo>
                    <a:pt x="9693" y="92564"/>
                    <a:pt x="9111" y="90868"/>
                    <a:pt x="8934" y="89021"/>
                  </a:cubicBezTo>
                  <a:cubicBezTo>
                    <a:pt x="8731" y="86338"/>
                    <a:pt x="8554" y="83655"/>
                    <a:pt x="8301" y="80947"/>
                  </a:cubicBezTo>
                  <a:cubicBezTo>
                    <a:pt x="8225" y="79631"/>
                    <a:pt x="7997" y="78366"/>
                    <a:pt x="7592" y="77101"/>
                  </a:cubicBezTo>
                  <a:cubicBezTo>
                    <a:pt x="7213" y="75987"/>
                    <a:pt x="6707" y="74924"/>
                    <a:pt x="6504" y="73735"/>
                  </a:cubicBezTo>
                  <a:cubicBezTo>
                    <a:pt x="6454" y="73406"/>
                    <a:pt x="6251" y="72975"/>
                    <a:pt x="6454" y="72672"/>
                  </a:cubicBezTo>
                  <a:cubicBezTo>
                    <a:pt x="6631" y="72393"/>
                    <a:pt x="6732" y="72064"/>
                    <a:pt x="6833" y="71761"/>
                  </a:cubicBezTo>
                  <a:cubicBezTo>
                    <a:pt x="7086" y="70698"/>
                    <a:pt x="7213" y="69660"/>
                    <a:pt x="7365" y="68623"/>
                  </a:cubicBezTo>
                  <a:cubicBezTo>
                    <a:pt x="7770" y="66016"/>
                    <a:pt x="8048" y="63409"/>
                    <a:pt x="8301" y="60802"/>
                  </a:cubicBezTo>
                  <a:cubicBezTo>
                    <a:pt x="8529" y="58601"/>
                    <a:pt x="8655" y="56399"/>
                    <a:pt x="8883" y="54222"/>
                  </a:cubicBezTo>
                  <a:cubicBezTo>
                    <a:pt x="9111" y="51793"/>
                    <a:pt x="9389" y="49313"/>
                    <a:pt x="9668" y="46883"/>
                  </a:cubicBezTo>
                  <a:cubicBezTo>
                    <a:pt x="10022" y="43846"/>
                    <a:pt x="9870" y="40809"/>
                    <a:pt x="9364" y="37848"/>
                  </a:cubicBezTo>
                  <a:cubicBezTo>
                    <a:pt x="8782" y="34584"/>
                    <a:pt x="7921" y="31420"/>
                    <a:pt x="6783" y="28358"/>
                  </a:cubicBezTo>
                  <a:cubicBezTo>
                    <a:pt x="4859" y="23170"/>
                    <a:pt x="2809" y="18007"/>
                    <a:pt x="936" y="12794"/>
                  </a:cubicBezTo>
                  <a:cubicBezTo>
                    <a:pt x="810" y="12465"/>
                    <a:pt x="658" y="12186"/>
                    <a:pt x="506" y="11857"/>
                  </a:cubicBezTo>
                  <a:cubicBezTo>
                    <a:pt x="448" y="11760"/>
                    <a:pt x="374" y="11647"/>
                    <a:pt x="262" y="11647"/>
                  </a:cubicBezTo>
                  <a:cubicBezTo>
                    <a:pt x="229" y="11647"/>
                    <a:pt x="192" y="11657"/>
                    <a:pt x="152" y="11680"/>
                  </a:cubicBezTo>
                  <a:cubicBezTo>
                    <a:pt x="25" y="11731"/>
                    <a:pt x="0" y="11908"/>
                    <a:pt x="51" y="12060"/>
                  </a:cubicBezTo>
                  <a:cubicBezTo>
                    <a:pt x="127" y="12212"/>
                    <a:pt x="152" y="12414"/>
                    <a:pt x="202" y="12591"/>
                  </a:cubicBezTo>
                  <a:cubicBezTo>
                    <a:pt x="1696" y="16615"/>
                    <a:pt x="3062" y="20664"/>
                    <a:pt x="4606" y="24638"/>
                  </a:cubicBezTo>
                  <a:cubicBezTo>
                    <a:pt x="5770" y="27649"/>
                    <a:pt x="6909" y="30661"/>
                    <a:pt x="7719" y="33749"/>
                  </a:cubicBezTo>
                  <a:cubicBezTo>
                    <a:pt x="8377" y="36279"/>
                    <a:pt x="8883" y="38861"/>
                    <a:pt x="9060" y="41467"/>
                  </a:cubicBezTo>
                  <a:cubicBezTo>
                    <a:pt x="9263" y="44175"/>
                    <a:pt x="9010" y="46858"/>
                    <a:pt x="8681" y="49541"/>
                  </a:cubicBezTo>
                  <a:cubicBezTo>
                    <a:pt x="8428" y="51717"/>
                    <a:pt x="8225" y="53919"/>
                    <a:pt x="8023" y="56095"/>
                  </a:cubicBezTo>
                  <a:cubicBezTo>
                    <a:pt x="7896" y="57614"/>
                    <a:pt x="7795" y="59157"/>
                    <a:pt x="7643" y="60676"/>
                  </a:cubicBezTo>
                  <a:cubicBezTo>
                    <a:pt x="7491" y="62220"/>
                    <a:pt x="7289" y="63789"/>
                    <a:pt x="7137" y="65333"/>
                  </a:cubicBezTo>
                  <a:cubicBezTo>
                    <a:pt x="6960" y="67205"/>
                    <a:pt x="6656" y="69027"/>
                    <a:pt x="6403" y="70900"/>
                  </a:cubicBezTo>
                  <a:cubicBezTo>
                    <a:pt x="6352" y="71330"/>
                    <a:pt x="6023" y="71685"/>
                    <a:pt x="5998" y="72166"/>
                  </a:cubicBezTo>
                  <a:cubicBezTo>
                    <a:pt x="5947" y="73102"/>
                    <a:pt x="6023" y="74064"/>
                    <a:pt x="6352" y="74949"/>
                  </a:cubicBezTo>
                  <a:cubicBezTo>
                    <a:pt x="7112" y="77101"/>
                    <a:pt x="7668" y="79302"/>
                    <a:pt x="7871" y="81580"/>
                  </a:cubicBezTo>
                  <a:cubicBezTo>
                    <a:pt x="8048" y="84086"/>
                    <a:pt x="8250" y="86591"/>
                    <a:pt x="8503" y="89096"/>
                  </a:cubicBezTo>
                  <a:cubicBezTo>
                    <a:pt x="8630" y="90438"/>
                    <a:pt x="8883" y="91779"/>
                    <a:pt x="9440" y="93044"/>
                  </a:cubicBezTo>
                  <a:cubicBezTo>
                    <a:pt x="11161" y="96689"/>
                    <a:pt x="12907" y="100308"/>
                    <a:pt x="14628" y="103952"/>
                  </a:cubicBezTo>
                  <a:cubicBezTo>
                    <a:pt x="14856" y="104458"/>
                    <a:pt x="15134" y="104939"/>
                    <a:pt x="15488" y="105344"/>
                  </a:cubicBezTo>
                  <a:cubicBezTo>
                    <a:pt x="15741" y="105633"/>
                    <a:pt x="16034" y="105779"/>
                    <a:pt x="16323" y="105779"/>
                  </a:cubicBezTo>
                  <a:cubicBezTo>
                    <a:pt x="16642" y="105779"/>
                    <a:pt x="16957" y="105601"/>
                    <a:pt x="17209" y="105243"/>
                  </a:cubicBezTo>
                  <a:cubicBezTo>
                    <a:pt x="17336" y="105066"/>
                    <a:pt x="17412" y="104863"/>
                    <a:pt x="17488" y="104661"/>
                  </a:cubicBezTo>
                  <a:cubicBezTo>
                    <a:pt x="17741" y="103826"/>
                    <a:pt x="17741" y="102965"/>
                    <a:pt x="17614" y="102130"/>
                  </a:cubicBezTo>
                  <a:cubicBezTo>
                    <a:pt x="17589" y="101826"/>
                    <a:pt x="17538" y="101573"/>
                    <a:pt x="17513" y="101320"/>
                  </a:cubicBezTo>
                  <a:lnTo>
                    <a:pt x="17513" y="101320"/>
                  </a:lnTo>
                  <a:cubicBezTo>
                    <a:pt x="19765" y="103648"/>
                    <a:pt x="21967" y="105951"/>
                    <a:pt x="24068" y="108356"/>
                  </a:cubicBezTo>
                  <a:cubicBezTo>
                    <a:pt x="24726" y="109140"/>
                    <a:pt x="25333" y="110001"/>
                    <a:pt x="26092" y="110684"/>
                  </a:cubicBezTo>
                  <a:cubicBezTo>
                    <a:pt x="26432" y="111023"/>
                    <a:pt x="26794" y="111293"/>
                    <a:pt x="27269" y="111293"/>
                  </a:cubicBezTo>
                  <a:cubicBezTo>
                    <a:pt x="27290" y="111293"/>
                    <a:pt x="27311" y="111292"/>
                    <a:pt x="27332" y="111291"/>
                  </a:cubicBezTo>
                  <a:cubicBezTo>
                    <a:pt x="28142" y="111266"/>
                    <a:pt x="28598" y="110608"/>
                    <a:pt x="28395" y="109722"/>
                  </a:cubicBezTo>
                  <a:cubicBezTo>
                    <a:pt x="28294" y="109165"/>
                    <a:pt x="28142" y="108634"/>
                    <a:pt x="27914" y="108128"/>
                  </a:cubicBezTo>
                  <a:lnTo>
                    <a:pt x="27914" y="108128"/>
                  </a:lnTo>
                  <a:cubicBezTo>
                    <a:pt x="28598" y="108786"/>
                    <a:pt x="29180" y="109494"/>
                    <a:pt x="29888" y="110051"/>
                  </a:cubicBezTo>
                  <a:cubicBezTo>
                    <a:pt x="30622" y="110633"/>
                    <a:pt x="31306" y="111266"/>
                    <a:pt x="32217" y="111519"/>
                  </a:cubicBezTo>
                  <a:cubicBezTo>
                    <a:pt x="32304" y="111542"/>
                    <a:pt x="32389" y="111553"/>
                    <a:pt x="32471" y="111553"/>
                  </a:cubicBezTo>
                  <a:cubicBezTo>
                    <a:pt x="32838" y="111553"/>
                    <a:pt x="33135" y="111326"/>
                    <a:pt x="33280" y="110912"/>
                  </a:cubicBezTo>
                  <a:cubicBezTo>
                    <a:pt x="33356" y="110608"/>
                    <a:pt x="33406" y="110279"/>
                    <a:pt x="33305" y="109874"/>
                  </a:cubicBezTo>
                  <a:lnTo>
                    <a:pt x="33305" y="109874"/>
                  </a:lnTo>
                  <a:cubicBezTo>
                    <a:pt x="33558" y="110051"/>
                    <a:pt x="33710" y="110178"/>
                    <a:pt x="33912" y="110304"/>
                  </a:cubicBezTo>
                  <a:cubicBezTo>
                    <a:pt x="34317" y="110608"/>
                    <a:pt x="34722" y="110886"/>
                    <a:pt x="35203" y="111064"/>
                  </a:cubicBezTo>
                  <a:cubicBezTo>
                    <a:pt x="35439" y="111167"/>
                    <a:pt x="35648" y="111219"/>
                    <a:pt x="35830" y="111219"/>
                  </a:cubicBezTo>
                  <a:cubicBezTo>
                    <a:pt x="36274" y="111219"/>
                    <a:pt x="36568" y="110914"/>
                    <a:pt x="36747" y="110304"/>
                  </a:cubicBezTo>
                  <a:cubicBezTo>
                    <a:pt x="37101" y="109014"/>
                    <a:pt x="37000" y="107723"/>
                    <a:pt x="36772" y="106432"/>
                  </a:cubicBezTo>
                  <a:cubicBezTo>
                    <a:pt x="36443" y="104357"/>
                    <a:pt x="35583" y="102510"/>
                    <a:pt x="34317" y="100814"/>
                  </a:cubicBezTo>
                  <a:cubicBezTo>
                    <a:pt x="33052" y="99144"/>
                    <a:pt x="31761" y="97499"/>
                    <a:pt x="30673" y="95702"/>
                  </a:cubicBezTo>
                  <a:cubicBezTo>
                    <a:pt x="29990" y="94538"/>
                    <a:pt x="29559" y="93323"/>
                    <a:pt x="29737" y="91931"/>
                  </a:cubicBezTo>
                  <a:cubicBezTo>
                    <a:pt x="29813" y="90995"/>
                    <a:pt x="29914" y="90109"/>
                    <a:pt x="30369" y="89223"/>
                  </a:cubicBezTo>
                  <a:cubicBezTo>
                    <a:pt x="30774" y="88464"/>
                    <a:pt x="31306" y="87780"/>
                    <a:pt x="31660" y="86996"/>
                  </a:cubicBezTo>
                  <a:cubicBezTo>
                    <a:pt x="32546" y="84946"/>
                    <a:pt x="33583" y="82921"/>
                    <a:pt x="34596" y="80922"/>
                  </a:cubicBezTo>
                  <a:cubicBezTo>
                    <a:pt x="34975" y="80163"/>
                    <a:pt x="35380" y="79404"/>
                    <a:pt x="35811" y="78594"/>
                  </a:cubicBezTo>
                  <a:cubicBezTo>
                    <a:pt x="35886" y="78720"/>
                    <a:pt x="35962" y="78796"/>
                    <a:pt x="35988" y="78872"/>
                  </a:cubicBezTo>
                  <a:cubicBezTo>
                    <a:pt x="36696" y="80138"/>
                    <a:pt x="37582" y="81276"/>
                    <a:pt x="38620" y="82289"/>
                  </a:cubicBezTo>
                  <a:cubicBezTo>
                    <a:pt x="38999" y="82668"/>
                    <a:pt x="39480" y="82972"/>
                    <a:pt x="39986" y="83174"/>
                  </a:cubicBezTo>
                  <a:cubicBezTo>
                    <a:pt x="40283" y="83284"/>
                    <a:pt x="40565" y="83338"/>
                    <a:pt x="40827" y="83338"/>
                  </a:cubicBezTo>
                  <a:cubicBezTo>
                    <a:pt x="41595" y="83338"/>
                    <a:pt x="42196" y="82878"/>
                    <a:pt x="42517" y="82010"/>
                  </a:cubicBezTo>
                  <a:cubicBezTo>
                    <a:pt x="42720" y="81327"/>
                    <a:pt x="42694" y="80644"/>
                    <a:pt x="42568" y="79935"/>
                  </a:cubicBezTo>
                  <a:cubicBezTo>
                    <a:pt x="42163" y="77708"/>
                    <a:pt x="41834" y="75430"/>
                    <a:pt x="41454" y="73178"/>
                  </a:cubicBezTo>
                  <a:cubicBezTo>
                    <a:pt x="41277" y="72166"/>
                    <a:pt x="41302" y="71305"/>
                    <a:pt x="41960" y="70445"/>
                  </a:cubicBezTo>
                  <a:cubicBezTo>
                    <a:pt x="42897" y="69230"/>
                    <a:pt x="43555" y="67863"/>
                    <a:pt x="43934" y="66345"/>
                  </a:cubicBezTo>
                  <a:cubicBezTo>
                    <a:pt x="44618" y="63485"/>
                    <a:pt x="45427" y="60701"/>
                    <a:pt x="46263" y="57917"/>
                  </a:cubicBezTo>
                  <a:cubicBezTo>
                    <a:pt x="46642" y="56703"/>
                    <a:pt x="47022" y="55437"/>
                    <a:pt x="47123" y="54121"/>
                  </a:cubicBezTo>
                  <a:cubicBezTo>
                    <a:pt x="47250" y="52350"/>
                    <a:pt x="46997" y="50654"/>
                    <a:pt x="46642" y="48908"/>
                  </a:cubicBezTo>
                  <a:cubicBezTo>
                    <a:pt x="46085" y="46124"/>
                    <a:pt x="45554" y="43365"/>
                    <a:pt x="44997" y="40582"/>
                  </a:cubicBezTo>
                  <a:cubicBezTo>
                    <a:pt x="44415" y="37393"/>
                    <a:pt x="43858" y="34229"/>
                    <a:pt x="43276" y="31041"/>
                  </a:cubicBezTo>
                  <a:cubicBezTo>
                    <a:pt x="42897" y="29067"/>
                    <a:pt x="42770" y="27093"/>
                    <a:pt x="43200" y="25093"/>
                  </a:cubicBezTo>
                  <a:cubicBezTo>
                    <a:pt x="43681" y="22942"/>
                    <a:pt x="44415" y="20892"/>
                    <a:pt x="45174" y="18868"/>
                  </a:cubicBezTo>
                  <a:cubicBezTo>
                    <a:pt x="46111" y="16362"/>
                    <a:pt x="47224" y="13933"/>
                    <a:pt x="48034" y="11351"/>
                  </a:cubicBezTo>
                  <a:cubicBezTo>
                    <a:pt x="48110" y="11199"/>
                    <a:pt x="48161" y="11022"/>
                    <a:pt x="48211" y="10820"/>
                  </a:cubicBezTo>
                  <a:cubicBezTo>
                    <a:pt x="48237" y="10668"/>
                    <a:pt x="48237" y="10516"/>
                    <a:pt x="48034" y="10440"/>
                  </a:cubicBezTo>
                  <a:cubicBezTo>
                    <a:pt x="48010" y="10433"/>
                    <a:pt x="47988" y="10430"/>
                    <a:pt x="47968" y="10430"/>
                  </a:cubicBezTo>
                  <a:cubicBezTo>
                    <a:pt x="47837" y="10430"/>
                    <a:pt x="47774" y="10558"/>
                    <a:pt x="47730" y="10668"/>
                  </a:cubicBezTo>
                  <a:cubicBezTo>
                    <a:pt x="47705" y="10769"/>
                    <a:pt x="47629" y="10896"/>
                    <a:pt x="47604" y="10972"/>
                  </a:cubicBezTo>
                  <a:cubicBezTo>
                    <a:pt x="47098" y="12288"/>
                    <a:pt x="46617" y="13604"/>
                    <a:pt x="46060" y="14869"/>
                  </a:cubicBezTo>
                  <a:cubicBezTo>
                    <a:pt x="44871" y="17526"/>
                    <a:pt x="43808" y="20260"/>
                    <a:pt x="42947" y="23043"/>
                  </a:cubicBezTo>
                  <a:cubicBezTo>
                    <a:pt x="42264" y="25372"/>
                    <a:pt x="41884" y="27751"/>
                    <a:pt x="42315" y="30180"/>
                  </a:cubicBezTo>
                  <a:cubicBezTo>
                    <a:pt x="42694" y="32230"/>
                    <a:pt x="43049" y="34331"/>
                    <a:pt x="43428" y="36381"/>
                  </a:cubicBezTo>
                  <a:cubicBezTo>
                    <a:pt x="44213" y="40759"/>
                    <a:pt x="44997" y="45086"/>
                    <a:pt x="45959" y="49389"/>
                  </a:cubicBezTo>
                  <a:cubicBezTo>
                    <a:pt x="46516" y="52021"/>
                    <a:pt x="46617" y="54627"/>
                    <a:pt x="45756" y="57259"/>
                  </a:cubicBezTo>
                  <a:cubicBezTo>
                    <a:pt x="44845" y="60043"/>
                    <a:pt x="44061" y="62903"/>
                    <a:pt x="43453" y="65737"/>
                  </a:cubicBezTo>
                  <a:cubicBezTo>
                    <a:pt x="43074" y="67484"/>
                    <a:pt x="42315" y="69002"/>
                    <a:pt x="41277" y="70419"/>
                  </a:cubicBezTo>
                  <a:cubicBezTo>
                    <a:pt x="41225" y="70437"/>
                    <a:pt x="41196" y="70466"/>
                    <a:pt x="41167" y="70466"/>
                  </a:cubicBezTo>
                  <a:cubicBezTo>
                    <a:pt x="41154" y="70466"/>
                    <a:pt x="41141" y="70460"/>
                    <a:pt x="41125" y="70445"/>
                  </a:cubicBezTo>
                  <a:lnTo>
                    <a:pt x="40746" y="67408"/>
                  </a:lnTo>
                  <a:cubicBezTo>
                    <a:pt x="40518" y="65383"/>
                    <a:pt x="40290" y="63333"/>
                    <a:pt x="40037" y="61283"/>
                  </a:cubicBezTo>
                  <a:cubicBezTo>
                    <a:pt x="39986" y="60625"/>
                    <a:pt x="39936" y="60018"/>
                    <a:pt x="40315" y="59411"/>
                  </a:cubicBezTo>
                  <a:cubicBezTo>
                    <a:pt x="40619" y="59006"/>
                    <a:pt x="40746" y="58499"/>
                    <a:pt x="40872" y="58019"/>
                  </a:cubicBezTo>
                  <a:cubicBezTo>
                    <a:pt x="41404" y="56095"/>
                    <a:pt x="41808" y="54121"/>
                    <a:pt x="42062" y="52147"/>
                  </a:cubicBezTo>
                  <a:cubicBezTo>
                    <a:pt x="42213" y="50932"/>
                    <a:pt x="42315" y="49692"/>
                    <a:pt x="42416" y="48503"/>
                  </a:cubicBezTo>
                  <a:cubicBezTo>
                    <a:pt x="42441" y="48275"/>
                    <a:pt x="42517" y="48047"/>
                    <a:pt x="42315" y="47794"/>
                  </a:cubicBezTo>
                  <a:cubicBezTo>
                    <a:pt x="42087" y="48123"/>
                    <a:pt x="42062" y="48478"/>
                    <a:pt x="42011" y="48781"/>
                  </a:cubicBezTo>
                  <a:cubicBezTo>
                    <a:pt x="41631" y="51160"/>
                    <a:pt x="41176" y="53463"/>
                    <a:pt x="40670" y="55817"/>
                  </a:cubicBezTo>
                  <a:cubicBezTo>
                    <a:pt x="40265" y="57791"/>
                    <a:pt x="39632" y="59664"/>
                    <a:pt x="38518" y="61410"/>
                  </a:cubicBezTo>
                  <a:cubicBezTo>
                    <a:pt x="38012" y="62220"/>
                    <a:pt x="37329" y="62903"/>
                    <a:pt x="36772" y="63662"/>
                  </a:cubicBezTo>
                  <a:cubicBezTo>
                    <a:pt x="35254" y="65813"/>
                    <a:pt x="33963" y="68091"/>
                    <a:pt x="32521" y="70293"/>
                  </a:cubicBezTo>
                  <a:cubicBezTo>
                    <a:pt x="31837" y="71305"/>
                    <a:pt x="31204" y="72343"/>
                    <a:pt x="30496" y="73330"/>
                  </a:cubicBezTo>
                  <a:cubicBezTo>
                    <a:pt x="30266" y="73664"/>
                    <a:pt x="30051" y="73825"/>
                    <a:pt x="29854" y="73825"/>
                  </a:cubicBezTo>
                  <a:cubicBezTo>
                    <a:pt x="29619" y="73825"/>
                    <a:pt x="29410" y="73594"/>
                    <a:pt x="29230" y="73153"/>
                  </a:cubicBezTo>
                  <a:cubicBezTo>
                    <a:pt x="29028" y="72646"/>
                    <a:pt x="28876" y="72090"/>
                    <a:pt x="28851" y="71558"/>
                  </a:cubicBezTo>
                  <a:cubicBezTo>
                    <a:pt x="28724" y="69129"/>
                    <a:pt x="29003" y="66775"/>
                    <a:pt x="29939" y="64548"/>
                  </a:cubicBezTo>
                  <a:cubicBezTo>
                    <a:pt x="30901" y="62321"/>
                    <a:pt x="32014" y="60144"/>
                    <a:pt x="33052" y="57968"/>
                  </a:cubicBezTo>
                  <a:cubicBezTo>
                    <a:pt x="33406" y="57234"/>
                    <a:pt x="33482" y="56475"/>
                    <a:pt x="33432" y="55690"/>
                  </a:cubicBezTo>
                  <a:cubicBezTo>
                    <a:pt x="33280" y="53969"/>
                    <a:pt x="33179" y="52223"/>
                    <a:pt x="33027" y="50528"/>
                  </a:cubicBezTo>
                  <a:cubicBezTo>
                    <a:pt x="32925" y="49363"/>
                    <a:pt x="32824" y="48174"/>
                    <a:pt x="32647" y="47010"/>
                  </a:cubicBezTo>
                  <a:cubicBezTo>
                    <a:pt x="32394" y="45694"/>
                    <a:pt x="31761" y="44504"/>
                    <a:pt x="31027" y="43416"/>
                  </a:cubicBezTo>
                  <a:cubicBezTo>
                    <a:pt x="29737" y="41391"/>
                    <a:pt x="28851" y="39190"/>
                    <a:pt x="28269" y="36887"/>
                  </a:cubicBezTo>
                  <a:cubicBezTo>
                    <a:pt x="27484" y="33597"/>
                    <a:pt x="27459" y="30383"/>
                    <a:pt x="28750" y="27219"/>
                  </a:cubicBezTo>
                  <a:cubicBezTo>
                    <a:pt x="29256" y="25954"/>
                    <a:pt x="29686" y="24638"/>
                    <a:pt x="30142" y="23347"/>
                  </a:cubicBezTo>
                  <a:cubicBezTo>
                    <a:pt x="30167" y="23221"/>
                    <a:pt x="30369" y="23043"/>
                    <a:pt x="30142" y="22841"/>
                  </a:cubicBezTo>
                  <a:cubicBezTo>
                    <a:pt x="29939" y="22993"/>
                    <a:pt x="29863" y="23221"/>
                    <a:pt x="29762" y="23423"/>
                  </a:cubicBezTo>
                  <a:lnTo>
                    <a:pt x="28421" y="26156"/>
                  </a:lnTo>
                  <a:cubicBezTo>
                    <a:pt x="26877" y="29294"/>
                    <a:pt x="26573" y="32584"/>
                    <a:pt x="27358" y="35976"/>
                  </a:cubicBezTo>
                  <a:cubicBezTo>
                    <a:pt x="27383" y="36229"/>
                    <a:pt x="27459" y="36507"/>
                    <a:pt x="27510" y="36760"/>
                  </a:cubicBezTo>
                  <a:cubicBezTo>
                    <a:pt x="27282" y="36381"/>
                    <a:pt x="27130" y="36001"/>
                    <a:pt x="26978" y="35596"/>
                  </a:cubicBezTo>
                  <a:cubicBezTo>
                    <a:pt x="25611" y="31952"/>
                    <a:pt x="24751" y="28181"/>
                    <a:pt x="23688" y="24461"/>
                  </a:cubicBezTo>
                  <a:cubicBezTo>
                    <a:pt x="23486" y="23701"/>
                    <a:pt x="23536" y="23119"/>
                    <a:pt x="24118" y="22613"/>
                  </a:cubicBezTo>
                  <a:cubicBezTo>
                    <a:pt x="24321" y="22461"/>
                    <a:pt x="24447" y="22234"/>
                    <a:pt x="24599" y="22082"/>
                  </a:cubicBezTo>
                  <a:cubicBezTo>
                    <a:pt x="26523" y="20184"/>
                    <a:pt x="27737" y="17906"/>
                    <a:pt x="28598" y="15375"/>
                  </a:cubicBezTo>
                  <a:cubicBezTo>
                    <a:pt x="29281" y="13300"/>
                    <a:pt x="29914" y="11149"/>
                    <a:pt x="30420" y="8998"/>
                  </a:cubicBezTo>
                  <a:cubicBezTo>
                    <a:pt x="31053" y="6290"/>
                    <a:pt x="31660" y="3582"/>
                    <a:pt x="32192" y="849"/>
                  </a:cubicBezTo>
                  <a:cubicBezTo>
                    <a:pt x="32267" y="570"/>
                    <a:pt x="32419" y="89"/>
                    <a:pt x="32014" y="13"/>
                  </a:cubicBezTo>
                  <a:cubicBezTo>
                    <a:pt x="31974" y="4"/>
                    <a:pt x="31937" y="0"/>
                    <a:pt x="319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62" name="Google Shape;862;p72"/>
            <p:cNvSpPr/>
            <p:nvPr/>
          </p:nvSpPr>
          <p:spPr>
            <a:xfrm rot="8999956">
              <a:off x="9600339" y="1135461"/>
              <a:ext cx="41799" cy="110748"/>
            </a:xfrm>
            <a:custGeom>
              <a:avLst/>
              <a:gdLst/>
              <a:ahLst/>
              <a:cxnLst/>
              <a:rect l="l" t="t" r="r" b="b"/>
              <a:pathLst>
                <a:path w="1672" h="4430" extrusionOk="0">
                  <a:moveTo>
                    <a:pt x="203" y="0"/>
                  </a:moveTo>
                  <a:cubicBezTo>
                    <a:pt x="26" y="0"/>
                    <a:pt x="1" y="203"/>
                    <a:pt x="1" y="355"/>
                  </a:cubicBezTo>
                  <a:cubicBezTo>
                    <a:pt x="1" y="507"/>
                    <a:pt x="1" y="658"/>
                    <a:pt x="26" y="836"/>
                  </a:cubicBezTo>
                  <a:cubicBezTo>
                    <a:pt x="254" y="1848"/>
                    <a:pt x="532" y="2810"/>
                    <a:pt x="1013" y="3771"/>
                  </a:cubicBezTo>
                  <a:cubicBezTo>
                    <a:pt x="1140" y="4024"/>
                    <a:pt x="1216" y="4277"/>
                    <a:pt x="1519" y="4429"/>
                  </a:cubicBezTo>
                  <a:cubicBezTo>
                    <a:pt x="1671" y="4303"/>
                    <a:pt x="1595" y="4201"/>
                    <a:pt x="1545" y="4151"/>
                  </a:cubicBezTo>
                  <a:cubicBezTo>
                    <a:pt x="1367" y="3797"/>
                    <a:pt x="1266" y="3442"/>
                    <a:pt x="1165" y="3113"/>
                  </a:cubicBezTo>
                  <a:cubicBezTo>
                    <a:pt x="912" y="2177"/>
                    <a:pt x="684" y="1266"/>
                    <a:pt x="532" y="355"/>
                  </a:cubicBezTo>
                  <a:cubicBezTo>
                    <a:pt x="507" y="152"/>
                    <a:pt x="431" y="0"/>
                    <a:pt x="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863" name="Google Shape;863;p72"/>
            <p:cNvGrpSpPr/>
            <p:nvPr/>
          </p:nvGrpSpPr>
          <p:grpSpPr>
            <a:xfrm>
              <a:off x="8733429" y="985137"/>
              <a:ext cx="1751094" cy="1026787"/>
              <a:chOff x="8733429" y="985137"/>
              <a:chExt cx="1751094" cy="1026787"/>
            </a:xfrm>
            <a:grpFill/>
          </p:grpSpPr>
          <p:sp>
            <p:nvSpPr>
              <p:cNvPr id="864" name="Google Shape;864;p72"/>
              <p:cNvSpPr/>
              <p:nvPr/>
            </p:nvSpPr>
            <p:spPr>
              <a:xfrm rot="8999956">
                <a:off x="10279466" y="1817439"/>
                <a:ext cx="86698" cy="135722"/>
              </a:xfrm>
              <a:custGeom>
                <a:avLst/>
                <a:gdLst/>
                <a:ahLst/>
                <a:cxnLst/>
                <a:rect l="l" t="t" r="r" b="b"/>
                <a:pathLst>
                  <a:path w="3468" h="5429" extrusionOk="0">
                    <a:moveTo>
                      <a:pt x="1724" y="0"/>
                    </a:moveTo>
                    <a:cubicBezTo>
                      <a:pt x="1709" y="0"/>
                      <a:pt x="1696" y="7"/>
                      <a:pt x="1696" y="19"/>
                    </a:cubicBezTo>
                    <a:cubicBezTo>
                      <a:pt x="1392" y="1285"/>
                      <a:pt x="810" y="2272"/>
                      <a:pt x="51" y="2677"/>
                    </a:cubicBezTo>
                    <a:cubicBezTo>
                      <a:pt x="0" y="2677"/>
                      <a:pt x="0" y="2753"/>
                      <a:pt x="51" y="2753"/>
                    </a:cubicBezTo>
                    <a:cubicBezTo>
                      <a:pt x="810" y="3158"/>
                      <a:pt x="1392" y="4145"/>
                      <a:pt x="1696" y="5410"/>
                    </a:cubicBezTo>
                    <a:cubicBezTo>
                      <a:pt x="1709" y="5423"/>
                      <a:pt x="1728" y="5429"/>
                      <a:pt x="1743" y="5429"/>
                    </a:cubicBezTo>
                    <a:cubicBezTo>
                      <a:pt x="1759" y="5429"/>
                      <a:pt x="1772" y="5423"/>
                      <a:pt x="1772" y="5410"/>
                    </a:cubicBezTo>
                    <a:cubicBezTo>
                      <a:pt x="2075" y="4145"/>
                      <a:pt x="2658" y="3158"/>
                      <a:pt x="3417" y="2753"/>
                    </a:cubicBezTo>
                    <a:cubicBezTo>
                      <a:pt x="3467" y="2727"/>
                      <a:pt x="3467" y="2677"/>
                      <a:pt x="3417" y="2677"/>
                    </a:cubicBezTo>
                    <a:cubicBezTo>
                      <a:pt x="2658" y="2272"/>
                      <a:pt x="2075" y="1285"/>
                      <a:pt x="1772" y="19"/>
                    </a:cubicBezTo>
                    <a:cubicBezTo>
                      <a:pt x="1759" y="7"/>
                      <a:pt x="1740" y="0"/>
                      <a:pt x="17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65" name="Google Shape;865;p72"/>
              <p:cNvSpPr/>
              <p:nvPr/>
            </p:nvSpPr>
            <p:spPr>
              <a:xfrm rot="8999956">
                <a:off x="10416071" y="1922180"/>
                <a:ext cx="51274" cy="82448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298" extrusionOk="0">
                    <a:moveTo>
                      <a:pt x="1029" y="1"/>
                    </a:moveTo>
                    <a:cubicBezTo>
                      <a:pt x="1019" y="1"/>
                      <a:pt x="1013" y="14"/>
                      <a:pt x="1013" y="39"/>
                    </a:cubicBezTo>
                    <a:cubicBezTo>
                      <a:pt x="836" y="798"/>
                      <a:pt x="507" y="1380"/>
                      <a:pt x="26" y="1633"/>
                    </a:cubicBezTo>
                    <a:cubicBezTo>
                      <a:pt x="1" y="1633"/>
                      <a:pt x="1" y="1684"/>
                      <a:pt x="26" y="1684"/>
                    </a:cubicBezTo>
                    <a:cubicBezTo>
                      <a:pt x="456" y="1937"/>
                      <a:pt x="836" y="2519"/>
                      <a:pt x="1013" y="3278"/>
                    </a:cubicBezTo>
                    <a:cubicBezTo>
                      <a:pt x="1026" y="3291"/>
                      <a:pt x="1038" y="3297"/>
                      <a:pt x="1048" y="3297"/>
                    </a:cubicBezTo>
                    <a:cubicBezTo>
                      <a:pt x="1057" y="3297"/>
                      <a:pt x="1064" y="3291"/>
                      <a:pt x="1064" y="3278"/>
                    </a:cubicBezTo>
                    <a:cubicBezTo>
                      <a:pt x="1216" y="2519"/>
                      <a:pt x="1570" y="1937"/>
                      <a:pt x="2051" y="1684"/>
                    </a:cubicBezTo>
                    <a:lnTo>
                      <a:pt x="2051" y="1633"/>
                    </a:lnTo>
                    <a:cubicBezTo>
                      <a:pt x="1595" y="1380"/>
                      <a:pt x="1216" y="798"/>
                      <a:pt x="1064" y="39"/>
                    </a:cubicBezTo>
                    <a:cubicBezTo>
                      <a:pt x="1051" y="14"/>
                      <a:pt x="1038" y="1"/>
                      <a:pt x="10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66" name="Google Shape;866;p72"/>
              <p:cNvSpPr/>
              <p:nvPr/>
            </p:nvSpPr>
            <p:spPr>
              <a:xfrm rot="8999956">
                <a:off x="8890674" y="997556"/>
                <a:ext cx="86048" cy="135747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5430" extrusionOk="0">
                    <a:moveTo>
                      <a:pt x="1712" y="1"/>
                    </a:moveTo>
                    <a:cubicBezTo>
                      <a:pt x="1689" y="1"/>
                      <a:pt x="1671" y="7"/>
                      <a:pt x="1671" y="20"/>
                    </a:cubicBezTo>
                    <a:cubicBezTo>
                      <a:pt x="1392" y="1285"/>
                      <a:pt x="785" y="2272"/>
                      <a:pt x="26" y="2677"/>
                    </a:cubicBezTo>
                    <a:cubicBezTo>
                      <a:pt x="0" y="2677"/>
                      <a:pt x="0" y="2753"/>
                      <a:pt x="26" y="2753"/>
                    </a:cubicBezTo>
                    <a:cubicBezTo>
                      <a:pt x="785" y="3158"/>
                      <a:pt x="1392" y="4145"/>
                      <a:pt x="1671" y="5410"/>
                    </a:cubicBezTo>
                    <a:cubicBezTo>
                      <a:pt x="1696" y="5423"/>
                      <a:pt x="1721" y="5429"/>
                      <a:pt x="1740" y="5429"/>
                    </a:cubicBezTo>
                    <a:cubicBezTo>
                      <a:pt x="1759" y="5429"/>
                      <a:pt x="1772" y="5423"/>
                      <a:pt x="1772" y="5410"/>
                    </a:cubicBezTo>
                    <a:cubicBezTo>
                      <a:pt x="2050" y="4145"/>
                      <a:pt x="2658" y="3158"/>
                      <a:pt x="3417" y="2753"/>
                    </a:cubicBezTo>
                    <a:cubicBezTo>
                      <a:pt x="3442" y="2753"/>
                      <a:pt x="3442" y="2727"/>
                      <a:pt x="3417" y="2677"/>
                    </a:cubicBezTo>
                    <a:cubicBezTo>
                      <a:pt x="2658" y="2272"/>
                      <a:pt x="2050" y="1285"/>
                      <a:pt x="1772" y="20"/>
                    </a:cubicBezTo>
                    <a:cubicBezTo>
                      <a:pt x="1759" y="7"/>
                      <a:pt x="1734" y="1"/>
                      <a:pt x="17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67" name="Google Shape;867;p72"/>
              <p:cNvSpPr/>
              <p:nvPr/>
            </p:nvSpPr>
            <p:spPr>
              <a:xfrm rot="8999956">
                <a:off x="8920412" y="1178842"/>
                <a:ext cx="52524" cy="82573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3303" extrusionOk="0">
                    <a:moveTo>
                      <a:pt x="1041" y="0"/>
                    </a:moveTo>
                    <a:cubicBezTo>
                      <a:pt x="1025" y="0"/>
                      <a:pt x="1013" y="7"/>
                      <a:pt x="1013" y="19"/>
                    </a:cubicBezTo>
                    <a:cubicBezTo>
                      <a:pt x="861" y="778"/>
                      <a:pt x="507" y="1386"/>
                      <a:pt x="51" y="1639"/>
                    </a:cubicBezTo>
                    <a:cubicBezTo>
                      <a:pt x="1" y="1639"/>
                      <a:pt x="1" y="1664"/>
                      <a:pt x="51" y="1664"/>
                    </a:cubicBezTo>
                    <a:cubicBezTo>
                      <a:pt x="481" y="1917"/>
                      <a:pt x="861" y="2525"/>
                      <a:pt x="1013" y="3284"/>
                    </a:cubicBezTo>
                    <a:cubicBezTo>
                      <a:pt x="1038" y="3297"/>
                      <a:pt x="1057" y="3303"/>
                      <a:pt x="1070" y="3303"/>
                    </a:cubicBezTo>
                    <a:cubicBezTo>
                      <a:pt x="1082" y="3303"/>
                      <a:pt x="1089" y="3297"/>
                      <a:pt x="1089" y="3284"/>
                    </a:cubicBezTo>
                    <a:cubicBezTo>
                      <a:pt x="1241" y="2525"/>
                      <a:pt x="1595" y="1917"/>
                      <a:pt x="2076" y="1664"/>
                    </a:cubicBezTo>
                    <a:cubicBezTo>
                      <a:pt x="2101" y="1664"/>
                      <a:pt x="2101" y="1639"/>
                      <a:pt x="2076" y="1639"/>
                    </a:cubicBezTo>
                    <a:cubicBezTo>
                      <a:pt x="1620" y="1386"/>
                      <a:pt x="1241" y="778"/>
                      <a:pt x="1089" y="19"/>
                    </a:cubicBezTo>
                    <a:cubicBezTo>
                      <a:pt x="1076" y="7"/>
                      <a:pt x="1057" y="0"/>
                      <a:pt x="10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68" name="Google Shape;868;p72"/>
              <p:cNvSpPr/>
              <p:nvPr/>
            </p:nvSpPr>
            <p:spPr>
              <a:xfrm rot="8999956">
                <a:off x="8750606" y="998861"/>
                <a:ext cx="51274" cy="82448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298" extrusionOk="0">
                    <a:moveTo>
                      <a:pt x="1029" y="1"/>
                    </a:moveTo>
                    <a:cubicBezTo>
                      <a:pt x="1019" y="1"/>
                      <a:pt x="1013" y="13"/>
                      <a:pt x="1013" y="39"/>
                    </a:cubicBezTo>
                    <a:cubicBezTo>
                      <a:pt x="836" y="798"/>
                      <a:pt x="507" y="1380"/>
                      <a:pt x="26" y="1633"/>
                    </a:cubicBezTo>
                    <a:cubicBezTo>
                      <a:pt x="1" y="1633"/>
                      <a:pt x="1" y="1684"/>
                      <a:pt x="26" y="1684"/>
                    </a:cubicBezTo>
                    <a:cubicBezTo>
                      <a:pt x="456" y="1937"/>
                      <a:pt x="836" y="2519"/>
                      <a:pt x="1013" y="3278"/>
                    </a:cubicBezTo>
                    <a:cubicBezTo>
                      <a:pt x="1026" y="3291"/>
                      <a:pt x="1038" y="3297"/>
                      <a:pt x="1048" y="3297"/>
                    </a:cubicBezTo>
                    <a:cubicBezTo>
                      <a:pt x="1057" y="3297"/>
                      <a:pt x="1064" y="3291"/>
                      <a:pt x="1064" y="3278"/>
                    </a:cubicBezTo>
                    <a:cubicBezTo>
                      <a:pt x="1216" y="2519"/>
                      <a:pt x="1570" y="1937"/>
                      <a:pt x="2051" y="1684"/>
                    </a:cubicBezTo>
                    <a:lnTo>
                      <a:pt x="2051" y="1633"/>
                    </a:lnTo>
                    <a:cubicBezTo>
                      <a:pt x="1595" y="1380"/>
                      <a:pt x="1216" y="798"/>
                      <a:pt x="1064" y="39"/>
                    </a:cubicBezTo>
                    <a:cubicBezTo>
                      <a:pt x="1051" y="13"/>
                      <a:pt x="1038" y="1"/>
                      <a:pt x="10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  <p:sp>
          <p:nvSpPr>
            <p:cNvPr id="869" name="Google Shape;869;p72"/>
            <p:cNvSpPr/>
            <p:nvPr/>
          </p:nvSpPr>
          <p:spPr>
            <a:xfrm rot="8999956">
              <a:off x="8648812" y="589321"/>
              <a:ext cx="207245" cy="147697"/>
            </a:xfrm>
            <a:custGeom>
              <a:avLst/>
              <a:gdLst/>
              <a:ahLst/>
              <a:cxnLst/>
              <a:rect l="l" t="t" r="r" b="b"/>
              <a:pathLst>
                <a:path w="8290" h="5908" extrusionOk="0">
                  <a:moveTo>
                    <a:pt x="3823" y="1"/>
                  </a:moveTo>
                  <a:cubicBezTo>
                    <a:pt x="3418" y="1"/>
                    <a:pt x="3011" y="152"/>
                    <a:pt x="2824" y="414"/>
                  </a:cubicBezTo>
                  <a:cubicBezTo>
                    <a:pt x="2545" y="794"/>
                    <a:pt x="2571" y="1325"/>
                    <a:pt x="2900" y="1831"/>
                  </a:cubicBezTo>
                  <a:cubicBezTo>
                    <a:pt x="2975" y="1958"/>
                    <a:pt x="3051" y="2084"/>
                    <a:pt x="3153" y="2211"/>
                  </a:cubicBezTo>
                  <a:cubicBezTo>
                    <a:pt x="2975" y="2135"/>
                    <a:pt x="2849" y="2008"/>
                    <a:pt x="2697" y="1882"/>
                  </a:cubicBezTo>
                  <a:cubicBezTo>
                    <a:pt x="2317" y="1553"/>
                    <a:pt x="1887" y="1300"/>
                    <a:pt x="1330" y="1198"/>
                  </a:cubicBezTo>
                  <a:cubicBezTo>
                    <a:pt x="1263" y="1189"/>
                    <a:pt x="1196" y="1185"/>
                    <a:pt x="1131" y="1185"/>
                  </a:cubicBezTo>
                  <a:cubicBezTo>
                    <a:pt x="473" y="1185"/>
                    <a:pt x="0" y="1641"/>
                    <a:pt x="116" y="2287"/>
                  </a:cubicBezTo>
                  <a:cubicBezTo>
                    <a:pt x="166" y="2565"/>
                    <a:pt x="369" y="2768"/>
                    <a:pt x="546" y="2945"/>
                  </a:cubicBezTo>
                  <a:cubicBezTo>
                    <a:pt x="1558" y="3932"/>
                    <a:pt x="2722" y="4742"/>
                    <a:pt x="3962" y="5450"/>
                  </a:cubicBezTo>
                  <a:cubicBezTo>
                    <a:pt x="4342" y="5678"/>
                    <a:pt x="4722" y="5855"/>
                    <a:pt x="5177" y="5906"/>
                  </a:cubicBezTo>
                  <a:cubicBezTo>
                    <a:pt x="5197" y="5907"/>
                    <a:pt x="5216" y="5907"/>
                    <a:pt x="5235" y="5907"/>
                  </a:cubicBezTo>
                  <a:cubicBezTo>
                    <a:pt x="5625" y="5907"/>
                    <a:pt x="5802" y="5659"/>
                    <a:pt x="5633" y="5273"/>
                  </a:cubicBezTo>
                  <a:cubicBezTo>
                    <a:pt x="5557" y="5045"/>
                    <a:pt x="5430" y="4817"/>
                    <a:pt x="5253" y="4640"/>
                  </a:cubicBezTo>
                  <a:cubicBezTo>
                    <a:pt x="4899" y="4159"/>
                    <a:pt x="4519" y="3704"/>
                    <a:pt x="4089" y="3198"/>
                  </a:cubicBezTo>
                  <a:cubicBezTo>
                    <a:pt x="4342" y="3198"/>
                    <a:pt x="4443" y="3400"/>
                    <a:pt x="4545" y="3476"/>
                  </a:cubicBezTo>
                  <a:cubicBezTo>
                    <a:pt x="5329" y="4159"/>
                    <a:pt x="6063" y="4843"/>
                    <a:pt x="6974" y="5324"/>
                  </a:cubicBezTo>
                  <a:cubicBezTo>
                    <a:pt x="7179" y="5426"/>
                    <a:pt x="7407" y="5586"/>
                    <a:pt x="7642" y="5586"/>
                  </a:cubicBezTo>
                  <a:cubicBezTo>
                    <a:pt x="7756" y="5586"/>
                    <a:pt x="7871" y="5549"/>
                    <a:pt x="7986" y="5450"/>
                  </a:cubicBezTo>
                  <a:cubicBezTo>
                    <a:pt x="8290" y="5121"/>
                    <a:pt x="8113" y="4742"/>
                    <a:pt x="7961" y="4413"/>
                  </a:cubicBezTo>
                  <a:cubicBezTo>
                    <a:pt x="7252" y="2843"/>
                    <a:pt x="6215" y="1553"/>
                    <a:pt x="4949" y="414"/>
                  </a:cubicBezTo>
                  <a:cubicBezTo>
                    <a:pt x="4747" y="262"/>
                    <a:pt x="4494" y="136"/>
                    <a:pt x="4241" y="60"/>
                  </a:cubicBezTo>
                  <a:cubicBezTo>
                    <a:pt x="4109" y="20"/>
                    <a:pt x="3966" y="1"/>
                    <a:pt x="3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70" name="Google Shape;870;p72"/>
            <p:cNvSpPr/>
            <p:nvPr/>
          </p:nvSpPr>
          <p:spPr>
            <a:xfrm rot="8999956">
              <a:off x="8829897" y="502297"/>
              <a:ext cx="116097" cy="130772"/>
            </a:xfrm>
            <a:custGeom>
              <a:avLst/>
              <a:gdLst/>
              <a:ahLst/>
              <a:cxnLst/>
              <a:rect l="l" t="t" r="r" b="b"/>
              <a:pathLst>
                <a:path w="4644" h="5231" extrusionOk="0">
                  <a:moveTo>
                    <a:pt x="903" y="1"/>
                  </a:moveTo>
                  <a:cubicBezTo>
                    <a:pt x="333" y="1"/>
                    <a:pt x="1" y="414"/>
                    <a:pt x="164" y="1022"/>
                  </a:cubicBezTo>
                  <a:cubicBezTo>
                    <a:pt x="265" y="1351"/>
                    <a:pt x="367" y="1705"/>
                    <a:pt x="594" y="1983"/>
                  </a:cubicBezTo>
                  <a:cubicBezTo>
                    <a:pt x="1531" y="3249"/>
                    <a:pt x="2670" y="4337"/>
                    <a:pt x="4036" y="5122"/>
                  </a:cubicBezTo>
                  <a:cubicBezTo>
                    <a:pt x="4165" y="5194"/>
                    <a:pt x="4271" y="5231"/>
                    <a:pt x="4355" y="5231"/>
                  </a:cubicBezTo>
                  <a:cubicBezTo>
                    <a:pt x="4536" y="5231"/>
                    <a:pt x="4618" y="5062"/>
                    <a:pt x="4618" y="4717"/>
                  </a:cubicBezTo>
                  <a:cubicBezTo>
                    <a:pt x="4644" y="4514"/>
                    <a:pt x="4568" y="4286"/>
                    <a:pt x="4466" y="4135"/>
                  </a:cubicBezTo>
                  <a:cubicBezTo>
                    <a:pt x="3910" y="2996"/>
                    <a:pt x="3328" y="1857"/>
                    <a:pt x="2492" y="870"/>
                  </a:cubicBezTo>
                  <a:cubicBezTo>
                    <a:pt x="2113" y="440"/>
                    <a:pt x="1632" y="111"/>
                    <a:pt x="1050" y="9"/>
                  </a:cubicBezTo>
                  <a:cubicBezTo>
                    <a:pt x="999" y="4"/>
                    <a:pt x="951" y="1"/>
                    <a:pt x="9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71" name="Google Shape;871;p72"/>
            <p:cNvSpPr/>
            <p:nvPr/>
          </p:nvSpPr>
          <p:spPr>
            <a:xfrm rot="8999956">
              <a:off x="9160568" y="463612"/>
              <a:ext cx="65824" cy="142197"/>
            </a:xfrm>
            <a:custGeom>
              <a:avLst/>
              <a:gdLst/>
              <a:ahLst/>
              <a:cxnLst/>
              <a:rect l="l" t="t" r="r" b="b"/>
              <a:pathLst>
                <a:path w="2633" h="5688" extrusionOk="0">
                  <a:moveTo>
                    <a:pt x="659" y="1"/>
                  </a:moveTo>
                  <a:cubicBezTo>
                    <a:pt x="549" y="1"/>
                    <a:pt x="439" y="28"/>
                    <a:pt x="330" y="94"/>
                  </a:cubicBezTo>
                  <a:cubicBezTo>
                    <a:pt x="26" y="246"/>
                    <a:pt x="1" y="499"/>
                    <a:pt x="1" y="778"/>
                  </a:cubicBezTo>
                  <a:cubicBezTo>
                    <a:pt x="1" y="1107"/>
                    <a:pt x="77" y="1410"/>
                    <a:pt x="152" y="1714"/>
                  </a:cubicBezTo>
                  <a:cubicBezTo>
                    <a:pt x="507" y="2701"/>
                    <a:pt x="937" y="3612"/>
                    <a:pt x="1519" y="4472"/>
                  </a:cubicBezTo>
                  <a:cubicBezTo>
                    <a:pt x="1848" y="4877"/>
                    <a:pt x="2101" y="5308"/>
                    <a:pt x="2633" y="5687"/>
                  </a:cubicBezTo>
                  <a:cubicBezTo>
                    <a:pt x="2531" y="3992"/>
                    <a:pt x="2380" y="2397"/>
                    <a:pt x="1747" y="879"/>
                  </a:cubicBezTo>
                  <a:cubicBezTo>
                    <a:pt x="1595" y="575"/>
                    <a:pt x="1393" y="271"/>
                    <a:pt x="1089" y="120"/>
                  </a:cubicBezTo>
                  <a:cubicBezTo>
                    <a:pt x="946" y="48"/>
                    <a:pt x="802" y="1"/>
                    <a:pt x="6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72" name="Google Shape;872;p72"/>
            <p:cNvSpPr/>
            <p:nvPr/>
          </p:nvSpPr>
          <p:spPr>
            <a:xfrm rot="8999956">
              <a:off x="9227360" y="1364097"/>
              <a:ext cx="120222" cy="172621"/>
            </a:xfrm>
            <a:custGeom>
              <a:avLst/>
              <a:gdLst/>
              <a:ahLst/>
              <a:cxnLst/>
              <a:rect l="l" t="t" r="r" b="b"/>
              <a:pathLst>
                <a:path w="4809" h="6905" extrusionOk="0">
                  <a:moveTo>
                    <a:pt x="3464" y="0"/>
                  </a:moveTo>
                  <a:cubicBezTo>
                    <a:pt x="3072" y="0"/>
                    <a:pt x="2729" y="124"/>
                    <a:pt x="2405" y="340"/>
                  </a:cubicBezTo>
                  <a:cubicBezTo>
                    <a:pt x="1949" y="644"/>
                    <a:pt x="1645" y="1049"/>
                    <a:pt x="1392" y="1530"/>
                  </a:cubicBezTo>
                  <a:cubicBezTo>
                    <a:pt x="785" y="2643"/>
                    <a:pt x="507" y="3883"/>
                    <a:pt x="127" y="5073"/>
                  </a:cubicBezTo>
                  <a:cubicBezTo>
                    <a:pt x="0" y="5528"/>
                    <a:pt x="26" y="5959"/>
                    <a:pt x="152" y="6364"/>
                  </a:cubicBezTo>
                  <a:cubicBezTo>
                    <a:pt x="275" y="6749"/>
                    <a:pt x="422" y="6904"/>
                    <a:pt x="677" y="6904"/>
                  </a:cubicBezTo>
                  <a:cubicBezTo>
                    <a:pt x="791" y="6904"/>
                    <a:pt x="925" y="6874"/>
                    <a:pt x="1089" y="6819"/>
                  </a:cubicBezTo>
                  <a:cubicBezTo>
                    <a:pt x="1570" y="6667"/>
                    <a:pt x="1949" y="6338"/>
                    <a:pt x="2278" y="5959"/>
                  </a:cubicBezTo>
                  <a:cubicBezTo>
                    <a:pt x="3088" y="4972"/>
                    <a:pt x="3797" y="3934"/>
                    <a:pt x="4429" y="2820"/>
                  </a:cubicBezTo>
                  <a:cubicBezTo>
                    <a:pt x="4682" y="2365"/>
                    <a:pt x="4733" y="1859"/>
                    <a:pt x="4758" y="1479"/>
                  </a:cubicBezTo>
                  <a:cubicBezTo>
                    <a:pt x="4809" y="543"/>
                    <a:pt x="4455" y="138"/>
                    <a:pt x="3670" y="11"/>
                  </a:cubicBezTo>
                  <a:cubicBezTo>
                    <a:pt x="3600" y="4"/>
                    <a:pt x="3531" y="0"/>
                    <a:pt x="34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873" name="Google Shape;873;p72"/>
            <p:cNvSpPr/>
            <p:nvPr/>
          </p:nvSpPr>
          <p:spPr>
            <a:xfrm rot="8999956">
              <a:off x="8908117" y="1301229"/>
              <a:ext cx="82898" cy="179371"/>
            </a:xfrm>
            <a:custGeom>
              <a:avLst/>
              <a:gdLst/>
              <a:ahLst/>
              <a:cxnLst/>
              <a:rect l="l" t="t" r="r" b="b"/>
              <a:pathLst>
                <a:path w="3316" h="7175" extrusionOk="0">
                  <a:moveTo>
                    <a:pt x="1174" y="1"/>
                  </a:moveTo>
                  <a:cubicBezTo>
                    <a:pt x="1130" y="1"/>
                    <a:pt x="1084" y="3"/>
                    <a:pt x="1038" y="8"/>
                  </a:cubicBezTo>
                  <a:cubicBezTo>
                    <a:pt x="583" y="33"/>
                    <a:pt x="279" y="312"/>
                    <a:pt x="178" y="716"/>
                  </a:cubicBezTo>
                  <a:cubicBezTo>
                    <a:pt x="0" y="1678"/>
                    <a:pt x="26" y="2589"/>
                    <a:pt x="380" y="3475"/>
                  </a:cubicBezTo>
                  <a:cubicBezTo>
                    <a:pt x="785" y="4513"/>
                    <a:pt x="1342" y="5474"/>
                    <a:pt x="1949" y="6385"/>
                  </a:cubicBezTo>
                  <a:cubicBezTo>
                    <a:pt x="2101" y="6613"/>
                    <a:pt x="2278" y="6841"/>
                    <a:pt x="2455" y="7018"/>
                  </a:cubicBezTo>
                  <a:cubicBezTo>
                    <a:pt x="2569" y="7122"/>
                    <a:pt x="2679" y="7174"/>
                    <a:pt x="2778" y="7174"/>
                  </a:cubicBezTo>
                  <a:cubicBezTo>
                    <a:pt x="2920" y="7174"/>
                    <a:pt x="3039" y="7065"/>
                    <a:pt x="3113" y="6841"/>
                  </a:cubicBezTo>
                  <a:cubicBezTo>
                    <a:pt x="3290" y="6385"/>
                    <a:pt x="3290" y="5905"/>
                    <a:pt x="3290" y="5398"/>
                  </a:cubicBezTo>
                  <a:cubicBezTo>
                    <a:pt x="3316" y="4816"/>
                    <a:pt x="3189" y="4209"/>
                    <a:pt x="3063" y="3576"/>
                  </a:cubicBezTo>
                  <a:cubicBezTo>
                    <a:pt x="2860" y="2564"/>
                    <a:pt x="2708" y="1552"/>
                    <a:pt x="2202" y="666"/>
                  </a:cubicBezTo>
                  <a:cubicBezTo>
                    <a:pt x="1972" y="229"/>
                    <a:pt x="1617" y="1"/>
                    <a:pt x="1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874" name="Google Shape;874;p72"/>
          <p:cNvSpPr txBox="1">
            <a:spLocks noGrp="1"/>
          </p:cNvSpPr>
          <p:nvPr>
            <p:ph type="subTitle" idx="1"/>
          </p:nvPr>
        </p:nvSpPr>
        <p:spPr>
          <a:xfrm>
            <a:off x="3890585" y="3637030"/>
            <a:ext cx="4279140" cy="540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Salões de beleza formais no Brasil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5" name="Google Shape;875;p72"/>
          <p:cNvSpPr/>
          <p:nvPr/>
        </p:nvSpPr>
        <p:spPr>
          <a:xfrm>
            <a:off x="3345627" y="6090361"/>
            <a:ext cx="147395" cy="163804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76" name="Google Shape;876;p72"/>
          <p:cNvSpPr/>
          <p:nvPr/>
        </p:nvSpPr>
        <p:spPr>
          <a:xfrm>
            <a:off x="3557893" y="5892761"/>
            <a:ext cx="147395" cy="163804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0" name="Google Shape;874;p72">
            <a:extLst>
              <a:ext uri="{FF2B5EF4-FFF2-40B4-BE49-F238E27FC236}">
                <a16:creationId xmlns:a16="http://schemas.microsoft.com/office/drawing/2014/main" id="{30F8A869-209D-AF77-8A3A-A2A5100374F0}"/>
              </a:ext>
            </a:extLst>
          </p:cNvPr>
          <p:cNvSpPr txBox="1">
            <a:spLocks/>
          </p:cNvSpPr>
          <p:nvPr/>
        </p:nvSpPr>
        <p:spPr>
          <a:xfrm>
            <a:off x="5149043" y="4718851"/>
            <a:ext cx="4279140" cy="9346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"/>
              <a:buNone/>
              <a:defRPr sz="2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Aft>
                <a:spcPts val="2133"/>
              </a:spcAft>
            </a:pPr>
            <a:r>
              <a:rPr lang="pt-BR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Segundo a Erumonitor International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" grpId="0"/>
      <p:bldP spid="874" grpId="0" build="p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edifício, jovem, olhando&#10;&#10;Descrição gerada automaticamente">
            <a:extLst>
              <a:ext uri="{FF2B5EF4-FFF2-40B4-BE49-F238E27FC236}">
                <a16:creationId xmlns:a16="http://schemas.microsoft.com/office/drawing/2014/main" id="{E563F020-C296-2018-A4DE-173BAE99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68" b="1225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539A697-683F-E04D-75FD-7D44461E6318}"/>
              </a:ext>
            </a:extLst>
          </p:cNvPr>
          <p:cNvSpPr/>
          <p:nvPr/>
        </p:nvSpPr>
        <p:spPr>
          <a:xfrm>
            <a:off x="0" y="0"/>
            <a:ext cx="12205253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0DD5E43B-8179-5710-B03B-CD3660C2CB96}"/>
              </a:ext>
            </a:extLst>
          </p:cNvPr>
          <p:cNvSpPr txBox="1">
            <a:spLocks noGrp="1"/>
          </p:cNvSpPr>
          <p:nvPr/>
        </p:nvSpPr>
        <p:spPr>
          <a:xfrm>
            <a:off x="1463210" y="61027"/>
            <a:ext cx="9872868" cy="126060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>
            <a:lvl1pPr>
              <a:defRPr sz="2800" b="1" i="0">
                <a:solidFill>
                  <a:srgbClr val="754C24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indent="-1311910" algn="ctr" defTabSz="1219170">
              <a:buClr>
                <a:srgbClr val="000000"/>
              </a:buClr>
              <a:buFont typeface="Arial"/>
            </a:pPr>
            <a:r>
              <a:rPr sz="4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cs typeface="Arial"/>
              </a:rPr>
              <a:t>Como estabelecimentos agendam seus  horários com clientes?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080C789-B793-77E8-08F3-5DC256408279}"/>
              </a:ext>
            </a:extLst>
          </p:cNvPr>
          <p:cNvGrpSpPr/>
          <p:nvPr/>
        </p:nvGrpSpPr>
        <p:grpSpPr>
          <a:xfrm>
            <a:off x="612598" y="4099737"/>
            <a:ext cx="5429606" cy="1802717"/>
            <a:chOff x="612598" y="4099737"/>
            <a:chExt cx="5429606" cy="1802717"/>
          </a:xfrm>
        </p:grpSpPr>
        <p:sp>
          <p:nvSpPr>
            <p:cNvPr id="29" name="object 10">
              <a:extLst>
                <a:ext uri="{FF2B5EF4-FFF2-40B4-BE49-F238E27FC236}">
                  <a16:creationId xmlns:a16="http://schemas.microsoft.com/office/drawing/2014/main" id="{C7555145-1850-74DD-D9DF-5CE953B44E89}"/>
                </a:ext>
              </a:extLst>
            </p:cNvPr>
            <p:cNvSpPr txBox="1"/>
            <p:nvPr/>
          </p:nvSpPr>
          <p:spPr>
            <a:xfrm>
              <a:off x="612598" y="4303281"/>
              <a:ext cx="3072834" cy="1408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2700" rIns="0" bIns="0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7335" algn="r">
                <a:lnSpc>
                  <a:spcPct val="100000"/>
                </a:lnSpc>
                <a:spcBef>
                  <a:spcPts val="100"/>
                </a:spcBef>
              </a:pPr>
              <a:r>
                <a:rPr sz="2000" b="1" spc="114" dirty="0">
                  <a:solidFill>
                    <a:schemeClr val="bg1"/>
                  </a:solidFill>
                  <a:latin typeface="Montserrat ExtraBold" panose="00000900000000000000" pitchFamily="2" charset="0"/>
                  <a:cs typeface="Times New Roman"/>
                </a:rPr>
                <a:t>Deﬁnem</a:t>
              </a:r>
              <a:r>
                <a:rPr sz="2000" b="1" spc="-114" dirty="0">
                  <a:solidFill>
                    <a:schemeClr val="bg1"/>
                  </a:solidFill>
                  <a:latin typeface="Montserrat ExtraBold" panose="00000900000000000000" pitchFamily="2" charset="0"/>
                  <a:cs typeface="Times New Roman"/>
                </a:rPr>
                <a:t> </a:t>
              </a:r>
              <a:r>
                <a:rPr sz="2000" b="1" spc="90" dirty="0">
                  <a:solidFill>
                    <a:schemeClr val="bg1"/>
                  </a:solidFill>
                  <a:latin typeface="Montserrat ExtraBold" panose="00000900000000000000" pitchFamily="2" charset="0"/>
                  <a:cs typeface="Times New Roman"/>
                </a:rPr>
                <a:t>tempo</a:t>
              </a:r>
              <a:endParaRPr sz="2000" dirty="0">
                <a:solidFill>
                  <a:schemeClr val="bg1"/>
                </a:solidFill>
                <a:latin typeface="Montserrat ExtraBold" panose="00000900000000000000" pitchFamily="2" charset="0"/>
                <a:cs typeface="Times New Roman"/>
              </a:endParaRPr>
            </a:p>
            <a:p>
              <a:pPr marL="95885" marR="5080" indent="-83820" algn="r">
                <a:lnSpc>
                  <a:spcPct val="100000"/>
                </a:lnSpc>
                <a:spcBef>
                  <a:spcPts val="785"/>
                </a:spcBef>
              </a:pPr>
              <a:r>
                <a:rPr sz="1600" spc="4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Deﬁn</a:t>
              </a:r>
              <a:r>
                <a:rPr sz="1600" spc="4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em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um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-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t</a:t>
              </a:r>
              <a:r>
                <a:rPr sz="1600" spc="4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empo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8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m</a:t>
              </a:r>
              <a:r>
                <a:rPr sz="1600" spc="1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édio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p</a:t>
              </a:r>
              <a:r>
                <a:rPr sz="1600" spc="-2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a</a:t>
              </a:r>
              <a:r>
                <a:rPr sz="1600" spc="-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r</a:t>
              </a:r>
              <a:r>
                <a:rPr sz="1600" spc="-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a  os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1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p</a:t>
              </a:r>
              <a:r>
                <a:rPr sz="1600" spc="-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r</a:t>
              </a:r>
              <a:r>
                <a:rPr sz="1600" spc="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o</a:t>
              </a:r>
              <a:r>
                <a:rPr sz="1600" spc="1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c</a:t>
              </a:r>
              <a:r>
                <a:rPr sz="1600" spc="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edim</a:t>
              </a:r>
              <a:r>
                <a:rPr sz="1600" spc="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en</a:t>
              </a:r>
              <a:r>
                <a:rPr sz="1600" spc="-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t</a:t>
              </a:r>
              <a:r>
                <a:rPr sz="1600" spc="-5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os.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2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A</a:t>
              </a:r>
              <a:r>
                <a:rPr sz="1600" spc="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gen</a:t>
              </a:r>
              <a:r>
                <a:rPr sz="1600" spc="2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dando  </a:t>
              </a:r>
              <a:r>
                <a:rPr sz="1600" spc="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c</a:t>
              </a:r>
              <a:r>
                <a:rPr sz="1600" spc="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lien</a:t>
              </a:r>
              <a:r>
                <a:rPr sz="1600" spc="-1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tes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de</a:t>
              </a:r>
              <a:r>
                <a:rPr lang="pt-BR"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4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h</a:t>
              </a:r>
              <a:r>
                <a:rPr sz="1600" spc="-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o</a:t>
              </a:r>
              <a:r>
                <a:rPr sz="1600" spc="-1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ra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4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em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4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h</a:t>
              </a:r>
              <a:r>
                <a:rPr sz="1600" spc="-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o</a:t>
              </a:r>
              <a:r>
                <a:rPr sz="1600" spc="-1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ra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1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por</a:t>
              </a:r>
              <a:endParaRPr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endParaRPr>
            </a:p>
            <a:p>
              <a:pPr marR="5080" algn="r">
                <a:lnSpc>
                  <a:spcPct val="100000"/>
                </a:lnSpc>
              </a:pPr>
              <a:r>
                <a:rPr sz="1600" spc="-1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exemplo.</a:t>
              </a:r>
              <a:endParaRPr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endParaRPr>
            </a:p>
          </p:txBody>
        </p:sp>
        <p:sp>
          <p:nvSpPr>
            <p:cNvPr id="11" name="Google Shape;564;p52">
              <a:extLst>
                <a:ext uri="{FF2B5EF4-FFF2-40B4-BE49-F238E27FC236}">
                  <a16:creationId xmlns:a16="http://schemas.microsoft.com/office/drawing/2014/main" id="{05CAD139-977F-9A4A-E285-A9A7EB6AA341}"/>
                </a:ext>
              </a:extLst>
            </p:cNvPr>
            <p:cNvSpPr/>
            <p:nvPr/>
          </p:nvSpPr>
          <p:spPr>
            <a:xfrm rot="3856993">
              <a:off x="4090175" y="3950425"/>
              <a:ext cx="1802717" cy="2101341"/>
            </a:xfrm>
            <a:custGeom>
              <a:avLst/>
              <a:gdLst/>
              <a:ahLst/>
              <a:cxnLst/>
              <a:rect l="l" t="t" r="r" b="b"/>
              <a:pathLst>
                <a:path w="70078" h="77330" extrusionOk="0">
                  <a:moveTo>
                    <a:pt x="29231" y="0"/>
                  </a:moveTo>
                  <a:cubicBezTo>
                    <a:pt x="25789" y="25"/>
                    <a:pt x="22575" y="456"/>
                    <a:pt x="19411" y="1012"/>
                  </a:cubicBezTo>
                  <a:cubicBezTo>
                    <a:pt x="11389" y="2354"/>
                    <a:pt x="6276" y="6023"/>
                    <a:pt x="3644" y="11566"/>
                  </a:cubicBezTo>
                  <a:cubicBezTo>
                    <a:pt x="1721" y="15615"/>
                    <a:pt x="633" y="19942"/>
                    <a:pt x="304" y="24548"/>
                  </a:cubicBezTo>
                  <a:cubicBezTo>
                    <a:pt x="0" y="28496"/>
                    <a:pt x="0" y="32470"/>
                    <a:pt x="456" y="36595"/>
                  </a:cubicBezTo>
                  <a:cubicBezTo>
                    <a:pt x="1291" y="44061"/>
                    <a:pt x="2986" y="51628"/>
                    <a:pt x="6757" y="59296"/>
                  </a:cubicBezTo>
                  <a:cubicBezTo>
                    <a:pt x="8453" y="62788"/>
                    <a:pt x="10427" y="66180"/>
                    <a:pt x="13337" y="69419"/>
                  </a:cubicBezTo>
                  <a:cubicBezTo>
                    <a:pt x="15438" y="71798"/>
                    <a:pt x="18019" y="73924"/>
                    <a:pt x="21436" y="75366"/>
                  </a:cubicBezTo>
                  <a:cubicBezTo>
                    <a:pt x="24583" y="76712"/>
                    <a:pt x="27696" y="77330"/>
                    <a:pt x="30761" y="77330"/>
                  </a:cubicBezTo>
                  <a:cubicBezTo>
                    <a:pt x="31443" y="77330"/>
                    <a:pt x="32122" y="77299"/>
                    <a:pt x="32799" y="77239"/>
                  </a:cubicBezTo>
                  <a:cubicBezTo>
                    <a:pt x="37430" y="76834"/>
                    <a:pt x="40948" y="75215"/>
                    <a:pt x="43884" y="73013"/>
                  </a:cubicBezTo>
                  <a:cubicBezTo>
                    <a:pt x="46668" y="70938"/>
                    <a:pt x="48895" y="68508"/>
                    <a:pt x="51096" y="66053"/>
                  </a:cubicBezTo>
                  <a:cubicBezTo>
                    <a:pt x="53880" y="62915"/>
                    <a:pt x="56588" y="59752"/>
                    <a:pt x="58992" y="56436"/>
                  </a:cubicBezTo>
                  <a:cubicBezTo>
                    <a:pt x="60637" y="54108"/>
                    <a:pt x="62156" y="51754"/>
                    <a:pt x="63548" y="49299"/>
                  </a:cubicBezTo>
                  <a:cubicBezTo>
                    <a:pt x="65016" y="46718"/>
                    <a:pt x="66408" y="44086"/>
                    <a:pt x="67648" y="41302"/>
                  </a:cubicBezTo>
                  <a:cubicBezTo>
                    <a:pt x="68027" y="40138"/>
                    <a:pt x="68432" y="38873"/>
                    <a:pt x="68761" y="37607"/>
                  </a:cubicBezTo>
                  <a:cubicBezTo>
                    <a:pt x="69419" y="35127"/>
                    <a:pt x="69900" y="32647"/>
                    <a:pt x="69976" y="30040"/>
                  </a:cubicBezTo>
                  <a:cubicBezTo>
                    <a:pt x="70077" y="27383"/>
                    <a:pt x="69976" y="24700"/>
                    <a:pt x="69014" y="21891"/>
                  </a:cubicBezTo>
                  <a:cubicBezTo>
                    <a:pt x="67293" y="16880"/>
                    <a:pt x="62839" y="12856"/>
                    <a:pt x="57297" y="9263"/>
                  </a:cubicBezTo>
                  <a:cubicBezTo>
                    <a:pt x="54791" y="7618"/>
                    <a:pt x="51982" y="6352"/>
                    <a:pt x="49274" y="5011"/>
                  </a:cubicBezTo>
                  <a:cubicBezTo>
                    <a:pt x="47655" y="4226"/>
                    <a:pt x="45984" y="3568"/>
                    <a:pt x="44238" y="2986"/>
                  </a:cubicBezTo>
                  <a:cubicBezTo>
                    <a:pt x="41935" y="2227"/>
                    <a:pt x="39581" y="1721"/>
                    <a:pt x="37253" y="1189"/>
                  </a:cubicBezTo>
                  <a:cubicBezTo>
                    <a:pt x="34545" y="557"/>
                    <a:pt x="31863" y="0"/>
                    <a:pt x="29231" y="0"/>
                  </a:cubicBezTo>
                  <a:close/>
                </a:path>
              </a:pathLst>
            </a:custGeom>
            <a:gradFill>
              <a:gsLst>
                <a:gs pos="0">
                  <a:srgbClr val="FFFF00"/>
                </a:gs>
                <a:gs pos="100000">
                  <a:srgbClr val="FF505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" name="Google Shape;9767;p109">
              <a:extLst>
                <a:ext uri="{FF2B5EF4-FFF2-40B4-BE49-F238E27FC236}">
                  <a16:creationId xmlns:a16="http://schemas.microsoft.com/office/drawing/2014/main" id="{B9C3F23B-FC6F-5931-3D1D-BDCE46ADF2D1}"/>
                </a:ext>
              </a:extLst>
            </p:cNvPr>
            <p:cNvGrpSpPr/>
            <p:nvPr/>
          </p:nvGrpSpPr>
          <p:grpSpPr>
            <a:xfrm>
              <a:off x="4523889" y="4331949"/>
              <a:ext cx="1026061" cy="1044365"/>
              <a:chOff x="3270475" y="1427025"/>
              <a:chExt cx="483200" cy="4831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Google Shape;9768;p109">
                <a:extLst>
                  <a:ext uri="{FF2B5EF4-FFF2-40B4-BE49-F238E27FC236}">
                    <a16:creationId xmlns:a16="http://schemas.microsoft.com/office/drawing/2014/main" id="{78D81AD9-4788-6434-B686-2B861E7578E0}"/>
                  </a:ext>
                </a:extLst>
              </p:cNvPr>
              <p:cNvSpPr/>
              <p:nvPr/>
            </p:nvSpPr>
            <p:spPr>
              <a:xfrm>
                <a:off x="3270475" y="1427025"/>
                <a:ext cx="4832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8" h="19325" extrusionOk="0">
                    <a:moveTo>
                      <a:pt x="9630" y="1133"/>
                    </a:moveTo>
                    <a:cubicBezTo>
                      <a:pt x="14352" y="1133"/>
                      <a:pt x="18196" y="4943"/>
                      <a:pt x="18196" y="9626"/>
                    </a:cubicBezTo>
                    <a:cubicBezTo>
                      <a:pt x="18196" y="14349"/>
                      <a:pt x="14352" y="18193"/>
                      <a:pt x="9630" y="18193"/>
                    </a:cubicBezTo>
                    <a:cubicBezTo>
                      <a:pt x="4946" y="18193"/>
                      <a:pt x="1136" y="14349"/>
                      <a:pt x="1136" y="9626"/>
                    </a:cubicBezTo>
                    <a:cubicBezTo>
                      <a:pt x="1136" y="4943"/>
                      <a:pt x="4946" y="1133"/>
                      <a:pt x="9630" y="1133"/>
                    </a:cubicBezTo>
                    <a:close/>
                    <a:moveTo>
                      <a:pt x="9641" y="0"/>
                    </a:moveTo>
                    <a:cubicBezTo>
                      <a:pt x="9637" y="0"/>
                      <a:pt x="9633" y="0"/>
                      <a:pt x="9630" y="0"/>
                    </a:cubicBezTo>
                    <a:cubicBezTo>
                      <a:pt x="4312" y="0"/>
                      <a:pt x="4" y="4309"/>
                      <a:pt x="4" y="9626"/>
                    </a:cubicBezTo>
                    <a:cubicBezTo>
                      <a:pt x="1" y="12187"/>
                      <a:pt x="1012" y="14648"/>
                      <a:pt x="2821" y="16465"/>
                    </a:cubicBezTo>
                    <a:cubicBezTo>
                      <a:pt x="4644" y="18310"/>
                      <a:pt x="7063" y="19325"/>
                      <a:pt x="9630" y="19325"/>
                    </a:cubicBezTo>
                    <a:cubicBezTo>
                      <a:pt x="10922" y="19325"/>
                      <a:pt x="12199" y="19065"/>
                      <a:pt x="13389" y="18555"/>
                    </a:cubicBezTo>
                    <a:cubicBezTo>
                      <a:pt x="15711" y="17558"/>
                      <a:pt x="17562" y="15708"/>
                      <a:pt x="18558" y="13386"/>
                    </a:cubicBezTo>
                    <a:cubicBezTo>
                      <a:pt x="19068" y="12196"/>
                      <a:pt x="19328" y="10919"/>
                      <a:pt x="19328" y="9626"/>
                    </a:cubicBezTo>
                    <a:cubicBezTo>
                      <a:pt x="19328" y="7060"/>
                      <a:pt x="18313" y="4641"/>
                      <a:pt x="16469" y="2818"/>
                    </a:cubicBezTo>
                    <a:cubicBezTo>
                      <a:pt x="14654" y="1012"/>
                      <a:pt x="12197" y="0"/>
                      <a:pt x="96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5D74"/>
                  </a:solidFill>
                </a:endParaRPr>
              </a:p>
            </p:txBody>
          </p:sp>
          <p:sp>
            <p:nvSpPr>
              <p:cNvPr id="19" name="Google Shape;9769;p109">
                <a:extLst>
                  <a:ext uri="{FF2B5EF4-FFF2-40B4-BE49-F238E27FC236}">
                    <a16:creationId xmlns:a16="http://schemas.microsoft.com/office/drawing/2014/main" id="{BF0099DE-0BC7-3FCD-D8F6-E8CBF834E2AE}"/>
                  </a:ext>
                </a:extLst>
              </p:cNvPr>
              <p:cNvSpPr/>
              <p:nvPr/>
            </p:nvSpPr>
            <p:spPr>
              <a:xfrm>
                <a:off x="3497550" y="1596875"/>
                <a:ext cx="87650" cy="141525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61" extrusionOk="0">
                    <a:moveTo>
                      <a:pt x="2885" y="1"/>
                    </a:moveTo>
                    <a:cubicBezTo>
                      <a:pt x="2740" y="1"/>
                      <a:pt x="2595" y="56"/>
                      <a:pt x="2485" y="166"/>
                    </a:cubicBezTo>
                    <a:lnTo>
                      <a:pt x="220" y="2431"/>
                    </a:lnTo>
                    <a:cubicBezTo>
                      <a:pt x="0" y="2651"/>
                      <a:pt x="0" y="3011"/>
                      <a:pt x="220" y="3231"/>
                    </a:cubicBezTo>
                    <a:lnTo>
                      <a:pt x="2485" y="5496"/>
                    </a:lnTo>
                    <a:cubicBezTo>
                      <a:pt x="2595" y="5606"/>
                      <a:pt x="2740" y="5661"/>
                      <a:pt x="2885" y="5661"/>
                    </a:cubicBezTo>
                    <a:cubicBezTo>
                      <a:pt x="3030" y="5661"/>
                      <a:pt x="3175" y="5606"/>
                      <a:pt x="3285" y="5496"/>
                    </a:cubicBezTo>
                    <a:cubicBezTo>
                      <a:pt x="3506" y="5275"/>
                      <a:pt x="3506" y="4916"/>
                      <a:pt x="3285" y="4695"/>
                    </a:cubicBezTo>
                    <a:lnTo>
                      <a:pt x="1422" y="2832"/>
                    </a:lnTo>
                    <a:lnTo>
                      <a:pt x="3285" y="966"/>
                    </a:lnTo>
                    <a:cubicBezTo>
                      <a:pt x="3506" y="746"/>
                      <a:pt x="3506" y="387"/>
                      <a:pt x="3285" y="166"/>
                    </a:cubicBezTo>
                    <a:cubicBezTo>
                      <a:pt x="3175" y="56"/>
                      <a:pt x="3030" y="1"/>
                      <a:pt x="28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5D74"/>
                  </a:solidFill>
                </a:endParaRPr>
              </a:p>
            </p:txBody>
          </p:sp>
          <p:sp>
            <p:nvSpPr>
              <p:cNvPr id="20" name="Google Shape;9770;p109">
                <a:extLst>
                  <a:ext uri="{FF2B5EF4-FFF2-40B4-BE49-F238E27FC236}">
                    <a16:creationId xmlns:a16="http://schemas.microsoft.com/office/drawing/2014/main" id="{6CDDF10C-9B31-EDCB-02AC-195079204F00}"/>
                  </a:ext>
                </a:extLst>
              </p:cNvPr>
              <p:cNvSpPr/>
              <p:nvPr/>
            </p:nvSpPr>
            <p:spPr>
              <a:xfrm>
                <a:off x="3327100" y="1483625"/>
                <a:ext cx="369975" cy="369925"/>
              </a:xfrm>
              <a:custGeom>
                <a:avLst/>
                <a:gdLst/>
                <a:ahLst/>
                <a:cxnLst/>
                <a:rect l="l" t="t" r="r" b="b"/>
                <a:pathLst>
                  <a:path w="14799" h="14797" extrusionOk="0">
                    <a:moveTo>
                      <a:pt x="7929" y="1157"/>
                    </a:moveTo>
                    <a:cubicBezTo>
                      <a:pt x="9206" y="1272"/>
                      <a:pt x="10420" y="1770"/>
                      <a:pt x="11411" y="2589"/>
                    </a:cubicBezTo>
                    <a:lnTo>
                      <a:pt x="11042" y="2957"/>
                    </a:lnTo>
                    <a:cubicBezTo>
                      <a:pt x="10828" y="3180"/>
                      <a:pt x="10831" y="3534"/>
                      <a:pt x="11048" y="3751"/>
                    </a:cubicBezTo>
                    <a:cubicBezTo>
                      <a:pt x="11158" y="3861"/>
                      <a:pt x="11303" y="3916"/>
                      <a:pt x="11448" y="3916"/>
                    </a:cubicBezTo>
                    <a:cubicBezTo>
                      <a:pt x="11590" y="3916"/>
                      <a:pt x="11732" y="3863"/>
                      <a:pt x="11842" y="3757"/>
                    </a:cubicBezTo>
                    <a:lnTo>
                      <a:pt x="12214" y="3389"/>
                    </a:lnTo>
                    <a:cubicBezTo>
                      <a:pt x="13026" y="4349"/>
                      <a:pt x="13524" y="5539"/>
                      <a:pt x="13639" y="6795"/>
                    </a:cubicBezTo>
                    <a:lnTo>
                      <a:pt x="13101" y="6795"/>
                    </a:lnTo>
                    <a:cubicBezTo>
                      <a:pt x="12787" y="6795"/>
                      <a:pt x="12534" y="7048"/>
                      <a:pt x="12534" y="7362"/>
                    </a:cubicBezTo>
                    <a:cubicBezTo>
                      <a:pt x="12534" y="7673"/>
                      <a:pt x="12787" y="7927"/>
                      <a:pt x="13101" y="7927"/>
                    </a:cubicBezTo>
                    <a:lnTo>
                      <a:pt x="13639" y="7927"/>
                    </a:lnTo>
                    <a:cubicBezTo>
                      <a:pt x="13515" y="9198"/>
                      <a:pt x="13005" y="10400"/>
                      <a:pt x="12178" y="11375"/>
                    </a:cubicBezTo>
                    <a:lnTo>
                      <a:pt x="11842" y="11040"/>
                    </a:lnTo>
                    <a:cubicBezTo>
                      <a:pt x="11732" y="10934"/>
                      <a:pt x="11590" y="10881"/>
                      <a:pt x="11448" y="10881"/>
                    </a:cubicBezTo>
                    <a:cubicBezTo>
                      <a:pt x="11303" y="10881"/>
                      <a:pt x="11158" y="10936"/>
                      <a:pt x="11048" y="11046"/>
                    </a:cubicBezTo>
                    <a:cubicBezTo>
                      <a:pt x="10831" y="11264"/>
                      <a:pt x="10828" y="11617"/>
                      <a:pt x="11042" y="11840"/>
                    </a:cubicBezTo>
                    <a:lnTo>
                      <a:pt x="11377" y="12175"/>
                    </a:lnTo>
                    <a:cubicBezTo>
                      <a:pt x="10402" y="13003"/>
                      <a:pt x="9200" y="13513"/>
                      <a:pt x="7929" y="13637"/>
                    </a:cubicBezTo>
                    <a:lnTo>
                      <a:pt x="7929" y="13099"/>
                    </a:lnTo>
                    <a:cubicBezTo>
                      <a:pt x="7929" y="12785"/>
                      <a:pt x="7676" y="12532"/>
                      <a:pt x="7365" y="12532"/>
                    </a:cubicBezTo>
                    <a:cubicBezTo>
                      <a:pt x="7051" y="12532"/>
                      <a:pt x="6797" y="12785"/>
                      <a:pt x="6797" y="13099"/>
                    </a:cubicBezTo>
                    <a:lnTo>
                      <a:pt x="6797" y="13637"/>
                    </a:lnTo>
                    <a:cubicBezTo>
                      <a:pt x="5541" y="13522"/>
                      <a:pt x="4351" y="13024"/>
                      <a:pt x="3391" y="12212"/>
                    </a:cubicBezTo>
                    <a:lnTo>
                      <a:pt x="3759" y="11840"/>
                    </a:lnTo>
                    <a:cubicBezTo>
                      <a:pt x="3974" y="11617"/>
                      <a:pt x="3971" y="11264"/>
                      <a:pt x="3753" y="11046"/>
                    </a:cubicBezTo>
                    <a:cubicBezTo>
                      <a:pt x="3643" y="10936"/>
                      <a:pt x="3499" y="10881"/>
                      <a:pt x="3354" y="10881"/>
                    </a:cubicBezTo>
                    <a:cubicBezTo>
                      <a:pt x="3212" y="10881"/>
                      <a:pt x="3070" y="10934"/>
                      <a:pt x="2959" y="11040"/>
                    </a:cubicBezTo>
                    <a:lnTo>
                      <a:pt x="2591" y="11408"/>
                    </a:lnTo>
                    <a:cubicBezTo>
                      <a:pt x="1773" y="10418"/>
                      <a:pt x="1274" y="9204"/>
                      <a:pt x="1160" y="7927"/>
                    </a:cubicBezTo>
                    <a:lnTo>
                      <a:pt x="1703" y="7927"/>
                    </a:lnTo>
                    <a:cubicBezTo>
                      <a:pt x="2014" y="7927"/>
                      <a:pt x="2268" y="7673"/>
                      <a:pt x="2268" y="7362"/>
                    </a:cubicBezTo>
                    <a:cubicBezTo>
                      <a:pt x="2268" y="7048"/>
                      <a:pt x="2014" y="6795"/>
                      <a:pt x="1703" y="6795"/>
                    </a:cubicBezTo>
                    <a:lnTo>
                      <a:pt x="1163" y="6795"/>
                    </a:lnTo>
                    <a:cubicBezTo>
                      <a:pt x="1274" y="5539"/>
                      <a:pt x="1770" y="4346"/>
                      <a:pt x="2579" y="3377"/>
                    </a:cubicBezTo>
                    <a:lnTo>
                      <a:pt x="2959" y="3757"/>
                    </a:lnTo>
                    <a:cubicBezTo>
                      <a:pt x="3070" y="3863"/>
                      <a:pt x="3212" y="3916"/>
                      <a:pt x="3354" y="3916"/>
                    </a:cubicBezTo>
                    <a:cubicBezTo>
                      <a:pt x="3499" y="3916"/>
                      <a:pt x="3643" y="3861"/>
                      <a:pt x="3753" y="3751"/>
                    </a:cubicBezTo>
                    <a:cubicBezTo>
                      <a:pt x="3971" y="3534"/>
                      <a:pt x="3974" y="3180"/>
                      <a:pt x="3759" y="2957"/>
                    </a:cubicBezTo>
                    <a:lnTo>
                      <a:pt x="3379" y="2577"/>
                    </a:lnTo>
                    <a:cubicBezTo>
                      <a:pt x="4348" y="1767"/>
                      <a:pt x="5541" y="1272"/>
                      <a:pt x="6797" y="1160"/>
                    </a:cubicBezTo>
                    <a:lnTo>
                      <a:pt x="6797" y="1701"/>
                    </a:lnTo>
                    <a:cubicBezTo>
                      <a:pt x="6797" y="2012"/>
                      <a:pt x="7051" y="2266"/>
                      <a:pt x="7365" y="2266"/>
                    </a:cubicBezTo>
                    <a:cubicBezTo>
                      <a:pt x="7676" y="2266"/>
                      <a:pt x="7929" y="2012"/>
                      <a:pt x="7929" y="1701"/>
                    </a:cubicBezTo>
                    <a:lnTo>
                      <a:pt x="7929" y="1157"/>
                    </a:lnTo>
                    <a:close/>
                    <a:moveTo>
                      <a:pt x="7376" y="1"/>
                    </a:moveTo>
                    <a:cubicBezTo>
                      <a:pt x="7372" y="1"/>
                      <a:pt x="7368" y="1"/>
                      <a:pt x="7365" y="1"/>
                    </a:cubicBezTo>
                    <a:cubicBezTo>
                      <a:pt x="5435" y="1"/>
                      <a:pt x="3581" y="759"/>
                      <a:pt x="2210" y="2115"/>
                    </a:cubicBezTo>
                    <a:cubicBezTo>
                      <a:pt x="2174" y="2142"/>
                      <a:pt x="2141" y="2172"/>
                      <a:pt x="2114" y="2208"/>
                    </a:cubicBezTo>
                    <a:cubicBezTo>
                      <a:pt x="761" y="3582"/>
                      <a:pt x="3" y="5433"/>
                      <a:pt x="3" y="7362"/>
                    </a:cubicBezTo>
                    <a:cubicBezTo>
                      <a:pt x="0" y="9322"/>
                      <a:pt x="776" y="11206"/>
                      <a:pt x="2159" y="12598"/>
                    </a:cubicBezTo>
                    <a:lnTo>
                      <a:pt x="2177" y="12616"/>
                    </a:lnTo>
                    <a:lnTo>
                      <a:pt x="2180" y="12619"/>
                    </a:lnTo>
                    <a:lnTo>
                      <a:pt x="2186" y="12625"/>
                    </a:lnTo>
                    <a:cubicBezTo>
                      <a:pt x="3578" y="14023"/>
                      <a:pt x="5414" y="14796"/>
                      <a:pt x="7365" y="14796"/>
                    </a:cubicBezTo>
                    <a:cubicBezTo>
                      <a:pt x="9327" y="14796"/>
                      <a:pt x="11187" y="14017"/>
                      <a:pt x="12603" y="12601"/>
                    </a:cubicBezTo>
                    <a:cubicBezTo>
                      <a:pt x="14019" y="11185"/>
                      <a:pt x="14798" y="9325"/>
                      <a:pt x="14798" y="7362"/>
                    </a:cubicBezTo>
                    <a:cubicBezTo>
                      <a:pt x="14798" y="5415"/>
                      <a:pt x="14028" y="3576"/>
                      <a:pt x="12627" y="2184"/>
                    </a:cubicBezTo>
                    <a:lnTo>
                      <a:pt x="12621" y="2178"/>
                    </a:lnTo>
                    <a:cubicBezTo>
                      <a:pt x="12621" y="2175"/>
                      <a:pt x="12618" y="2175"/>
                      <a:pt x="12618" y="2175"/>
                    </a:cubicBezTo>
                    <a:lnTo>
                      <a:pt x="12600" y="2157"/>
                    </a:lnTo>
                    <a:cubicBezTo>
                      <a:pt x="11211" y="777"/>
                      <a:pt x="9331" y="1"/>
                      <a:pt x="73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C23B5F9-0EDE-6BD8-70A8-D53743A662EF}"/>
              </a:ext>
            </a:extLst>
          </p:cNvPr>
          <p:cNvGrpSpPr/>
          <p:nvPr/>
        </p:nvGrpSpPr>
        <p:grpSpPr>
          <a:xfrm>
            <a:off x="6145675" y="3790388"/>
            <a:ext cx="5023074" cy="1989161"/>
            <a:chOff x="6145675" y="3790388"/>
            <a:chExt cx="5023074" cy="1989161"/>
          </a:xfrm>
        </p:grpSpPr>
        <p:sp>
          <p:nvSpPr>
            <p:cNvPr id="31" name="object 12">
              <a:extLst>
                <a:ext uri="{FF2B5EF4-FFF2-40B4-BE49-F238E27FC236}">
                  <a16:creationId xmlns:a16="http://schemas.microsoft.com/office/drawing/2014/main" id="{3E62DEE4-245C-D3B9-383F-4C7131B2E7BD}"/>
                </a:ext>
              </a:extLst>
            </p:cNvPr>
            <p:cNvSpPr txBox="1"/>
            <p:nvPr/>
          </p:nvSpPr>
          <p:spPr>
            <a:xfrm>
              <a:off x="8432728" y="4200604"/>
              <a:ext cx="2736021" cy="11618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2700" rIns="0" bIns="0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b="1" spc="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ExtraBold" panose="00000900000000000000" pitchFamily="2" charset="0"/>
                  <a:cs typeface="Times New Roman"/>
                </a:rPr>
                <a:t>Ligações</a:t>
              </a:r>
              <a:endParaRPr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cs typeface="Times New Roman"/>
              </a:endParaRPr>
            </a:p>
            <a:p>
              <a:pPr marL="12700" marR="5080" algn="just">
                <a:lnSpc>
                  <a:spcPct val="100000"/>
                </a:lnSpc>
                <a:spcBef>
                  <a:spcPts val="785"/>
                </a:spcBef>
              </a:pPr>
              <a:r>
                <a:rPr sz="1600" spc="4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Ou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entã</a:t>
              </a:r>
              <a:r>
                <a:rPr sz="1600" spc="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o</a:t>
              </a:r>
              <a:r>
                <a:rPr sz="1600" spc="-15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,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-2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sã</a:t>
              </a:r>
              <a:r>
                <a:rPr sz="1600" spc="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o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ma</a:t>
              </a:r>
              <a:r>
                <a:rPr sz="1600" spc="-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r</a:t>
              </a:r>
              <a:r>
                <a:rPr sz="1600" spc="1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ca</a:t>
              </a:r>
              <a:r>
                <a:rPr sz="1600" spc="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dos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por  liga</a:t>
              </a:r>
              <a:r>
                <a:rPr sz="1600" spc="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ç</a:t>
              </a:r>
              <a:r>
                <a:rPr sz="1600" spc="-4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ões,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c</a:t>
              </a:r>
              <a:r>
                <a:rPr sz="1600" spc="2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onsumin</a:t>
              </a:r>
              <a:r>
                <a:rPr sz="1600" spc="3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do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ain</a:t>
              </a:r>
              <a:r>
                <a:rPr sz="1600" spc="1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da  </a:t>
              </a:r>
              <a:r>
                <a:rPr sz="1600" spc="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mais</a:t>
              </a:r>
              <a:r>
                <a:rPr sz="1600" spc="-9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 </a:t>
              </a:r>
              <a:r>
                <a:rPr sz="1600" spc="-1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t</a:t>
              </a:r>
              <a:r>
                <a:rPr sz="1600" spc="4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emp</a:t>
              </a:r>
              <a:r>
                <a:rPr sz="1600" spc="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o</a:t>
              </a:r>
              <a:r>
                <a:rPr sz="1600" spc="-15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.</a:t>
              </a:r>
              <a:endParaRPr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endParaRPr>
            </a:p>
          </p:txBody>
        </p:sp>
        <p:sp>
          <p:nvSpPr>
            <p:cNvPr id="13" name="Google Shape;566;p52">
              <a:extLst>
                <a:ext uri="{FF2B5EF4-FFF2-40B4-BE49-F238E27FC236}">
                  <a16:creationId xmlns:a16="http://schemas.microsoft.com/office/drawing/2014/main" id="{E300EB7B-4690-6B6E-CF4C-1F9A5BA23C09}"/>
                </a:ext>
              </a:extLst>
            </p:cNvPr>
            <p:cNvSpPr/>
            <p:nvPr/>
          </p:nvSpPr>
          <p:spPr>
            <a:xfrm rot="8414289">
              <a:off x="6145675" y="3790388"/>
              <a:ext cx="1904174" cy="1989161"/>
            </a:xfrm>
            <a:custGeom>
              <a:avLst/>
              <a:gdLst/>
              <a:ahLst/>
              <a:cxnLst/>
              <a:rect l="l" t="t" r="r" b="b"/>
              <a:pathLst>
                <a:path w="70078" h="77330" extrusionOk="0">
                  <a:moveTo>
                    <a:pt x="29231" y="0"/>
                  </a:moveTo>
                  <a:cubicBezTo>
                    <a:pt x="25789" y="25"/>
                    <a:pt x="22575" y="456"/>
                    <a:pt x="19411" y="1012"/>
                  </a:cubicBezTo>
                  <a:cubicBezTo>
                    <a:pt x="11389" y="2354"/>
                    <a:pt x="6276" y="6023"/>
                    <a:pt x="3644" y="11566"/>
                  </a:cubicBezTo>
                  <a:cubicBezTo>
                    <a:pt x="1721" y="15615"/>
                    <a:pt x="633" y="19942"/>
                    <a:pt x="304" y="24548"/>
                  </a:cubicBezTo>
                  <a:cubicBezTo>
                    <a:pt x="0" y="28496"/>
                    <a:pt x="0" y="32470"/>
                    <a:pt x="456" y="36595"/>
                  </a:cubicBezTo>
                  <a:cubicBezTo>
                    <a:pt x="1291" y="44061"/>
                    <a:pt x="2986" y="51628"/>
                    <a:pt x="6757" y="59296"/>
                  </a:cubicBezTo>
                  <a:cubicBezTo>
                    <a:pt x="8453" y="62788"/>
                    <a:pt x="10427" y="66180"/>
                    <a:pt x="13337" y="69419"/>
                  </a:cubicBezTo>
                  <a:cubicBezTo>
                    <a:pt x="15438" y="71798"/>
                    <a:pt x="18019" y="73924"/>
                    <a:pt x="21436" y="75366"/>
                  </a:cubicBezTo>
                  <a:cubicBezTo>
                    <a:pt x="24583" y="76712"/>
                    <a:pt x="27696" y="77330"/>
                    <a:pt x="30761" y="77330"/>
                  </a:cubicBezTo>
                  <a:cubicBezTo>
                    <a:pt x="31443" y="77330"/>
                    <a:pt x="32122" y="77299"/>
                    <a:pt x="32799" y="77239"/>
                  </a:cubicBezTo>
                  <a:cubicBezTo>
                    <a:pt x="37430" y="76834"/>
                    <a:pt x="40948" y="75215"/>
                    <a:pt x="43884" y="73013"/>
                  </a:cubicBezTo>
                  <a:cubicBezTo>
                    <a:pt x="46668" y="70938"/>
                    <a:pt x="48895" y="68508"/>
                    <a:pt x="51096" y="66053"/>
                  </a:cubicBezTo>
                  <a:cubicBezTo>
                    <a:pt x="53880" y="62915"/>
                    <a:pt x="56588" y="59752"/>
                    <a:pt x="58992" y="56436"/>
                  </a:cubicBezTo>
                  <a:cubicBezTo>
                    <a:pt x="60637" y="54108"/>
                    <a:pt x="62156" y="51754"/>
                    <a:pt x="63548" y="49299"/>
                  </a:cubicBezTo>
                  <a:cubicBezTo>
                    <a:pt x="65016" y="46718"/>
                    <a:pt x="66408" y="44086"/>
                    <a:pt x="67648" y="41302"/>
                  </a:cubicBezTo>
                  <a:cubicBezTo>
                    <a:pt x="68027" y="40138"/>
                    <a:pt x="68432" y="38873"/>
                    <a:pt x="68761" y="37607"/>
                  </a:cubicBezTo>
                  <a:cubicBezTo>
                    <a:pt x="69419" y="35127"/>
                    <a:pt x="69900" y="32647"/>
                    <a:pt x="69976" y="30040"/>
                  </a:cubicBezTo>
                  <a:cubicBezTo>
                    <a:pt x="70077" y="27383"/>
                    <a:pt x="69976" y="24700"/>
                    <a:pt x="69014" y="21891"/>
                  </a:cubicBezTo>
                  <a:cubicBezTo>
                    <a:pt x="67293" y="16880"/>
                    <a:pt x="62839" y="12856"/>
                    <a:pt x="57297" y="9263"/>
                  </a:cubicBezTo>
                  <a:cubicBezTo>
                    <a:pt x="54791" y="7618"/>
                    <a:pt x="51982" y="6352"/>
                    <a:pt x="49274" y="5011"/>
                  </a:cubicBezTo>
                  <a:cubicBezTo>
                    <a:pt x="47655" y="4226"/>
                    <a:pt x="45984" y="3568"/>
                    <a:pt x="44238" y="2986"/>
                  </a:cubicBezTo>
                  <a:cubicBezTo>
                    <a:pt x="41935" y="2227"/>
                    <a:pt x="39581" y="1721"/>
                    <a:pt x="37253" y="1189"/>
                  </a:cubicBezTo>
                  <a:cubicBezTo>
                    <a:pt x="34545" y="557"/>
                    <a:pt x="31863" y="0"/>
                    <a:pt x="29231" y="0"/>
                  </a:cubicBezTo>
                  <a:close/>
                </a:path>
              </a:pathLst>
            </a:custGeom>
            <a:gradFill>
              <a:gsLst>
                <a:gs pos="0">
                  <a:srgbClr val="289CFF"/>
                </a:gs>
                <a:gs pos="100000">
                  <a:srgbClr val="00206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1" name="Google Shape;10766;p112">
              <a:extLst>
                <a:ext uri="{FF2B5EF4-FFF2-40B4-BE49-F238E27FC236}">
                  <a16:creationId xmlns:a16="http://schemas.microsoft.com/office/drawing/2014/main" id="{6F841F53-6E80-A273-EE85-EE4469142475}"/>
                </a:ext>
              </a:extLst>
            </p:cNvPr>
            <p:cNvGrpSpPr/>
            <p:nvPr/>
          </p:nvGrpSpPr>
          <p:grpSpPr>
            <a:xfrm>
              <a:off x="6590765" y="4241486"/>
              <a:ext cx="1019341" cy="1080092"/>
              <a:chOff x="-34421275" y="1912725"/>
              <a:chExt cx="295375" cy="29202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Google Shape;10767;p112">
                <a:extLst>
                  <a:ext uri="{FF2B5EF4-FFF2-40B4-BE49-F238E27FC236}">
                    <a16:creationId xmlns:a16="http://schemas.microsoft.com/office/drawing/2014/main" id="{353373CC-69A2-6F3E-D5C1-8710B41F4DE7}"/>
                  </a:ext>
                </a:extLst>
              </p:cNvPr>
              <p:cNvSpPr/>
              <p:nvPr/>
            </p:nvSpPr>
            <p:spPr>
              <a:xfrm>
                <a:off x="-34421275" y="1974375"/>
                <a:ext cx="236300" cy="230375"/>
              </a:xfrm>
              <a:custGeom>
                <a:avLst/>
                <a:gdLst/>
                <a:ahLst/>
                <a:cxnLst/>
                <a:rect l="l" t="t" r="r" b="b"/>
                <a:pathLst>
                  <a:path w="9452" h="9215" extrusionOk="0">
                    <a:moveTo>
                      <a:pt x="2158" y="725"/>
                    </a:moveTo>
                    <a:cubicBezTo>
                      <a:pt x="2245" y="725"/>
                      <a:pt x="2332" y="764"/>
                      <a:pt x="2395" y="843"/>
                    </a:cubicBezTo>
                    <a:lnTo>
                      <a:pt x="3371" y="1851"/>
                    </a:lnTo>
                    <a:cubicBezTo>
                      <a:pt x="3497" y="1946"/>
                      <a:pt x="3497" y="2198"/>
                      <a:pt x="3371" y="2324"/>
                    </a:cubicBezTo>
                    <a:lnTo>
                      <a:pt x="3151" y="2544"/>
                    </a:lnTo>
                    <a:lnTo>
                      <a:pt x="1702" y="1095"/>
                    </a:lnTo>
                    <a:lnTo>
                      <a:pt x="1922" y="843"/>
                    </a:lnTo>
                    <a:cubicBezTo>
                      <a:pt x="1985" y="764"/>
                      <a:pt x="2072" y="725"/>
                      <a:pt x="2158" y="725"/>
                    </a:cubicBezTo>
                    <a:close/>
                    <a:moveTo>
                      <a:pt x="7345" y="5884"/>
                    </a:moveTo>
                    <a:cubicBezTo>
                      <a:pt x="7428" y="5884"/>
                      <a:pt x="7514" y="5915"/>
                      <a:pt x="7593" y="5978"/>
                    </a:cubicBezTo>
                    <a:lnTo>
                      <a:pt x="8570" y="6955"/>
                    </a:lnTo>
                    <a:cubicBezTo>
                      <a:pt x="8696" y="7081"/>
                      <a:pt x="8696" y="7301"/>
                      <a:pt x="8570" y="7428"/>
                    </a:cubicBezTo>
                    <a:lnTo>
                      <a:pt x="8349" y="7648"/>
                    </a:lnTo>
                    <a:lnTo>
                      <a:pt x="6900" y="6199"/>
                    </a:lnTo>
                    <a:lnTo>
                      <a:pt x="7120" y="5978"/>
                    </a:lnTo>
                    <a:cubicBezTo>
                      <a:pt x="7183" y="5915"/>
                      <a:pt x="7262" y="5884"/>
                      <a:pt x="7345" y="5884"/>
                    </a:cubicBezTo>
                    <a:close/>
                    <a:moveTo>
                      <a:pt x="1166" y="1568"/>
                    </a:moveTo>
                    <a:lnTo>
                      <a:pt x="2678" y="3048"/>
                    </a:lnTo>
                    <a:cubicBezTo>
                      <a:pt x="2521" y="3426"/>
                      <a:pt x="2584" y="3867"/>
                      <a:pt x="2867" y="4214"/>
                    </a:cubicBezTo>
                    <a:lnTo>
                      <a:pt x="5104" y="6451"/>
                    </a:lnTo>
                    <a:cubicBezTo>
                      <a:pt x="5301" y="6648"/>
                      <a:pt x="5559" y="6746"/>
                      <a:pt x="5826" y="6746"/>
                    </a:cubicBezTo>
                    <a:cubicBezTo>
                      <a:pt x="5985" y="6746"/>
                      <a:pt x="6148" y="6711"/>
                      <a:pt x="6301" y="6640"/>
                    </a:cubicBezTo>
                    <a:lnTo>
                      <a:pt x="7782" y="8152"/>
                    </a:lnTo>
                    <a:lnTo>
                      <a:pt x="7719" y="8215"/>
                    </a:lnTo>
                    <a:cubicBezTo>
                      <a:pt x="7522" y="8412"/>
                      <a:pt x="7264" y="8510"/>
                      <a:pt x="6997" y="8510"/>
                    </a:cubicBezTo>
                    <a:cubicBezTo>
                      <a:pt x="6838" y="8510"/>
                      <a:pt x="6675" y="8475"/>
                      <a:pt x="6522" y="8404"/>
                    </a:cubicBezTo>
                    <a:cubicBezTo>
                      <a:pt x="4348" y="7301"/>
                      <a:pt x="1891" y="4876"/>
                      <a:pt x="851" y="2796"/>
                    </a:cubicBezTo>
                    <a:cubicBezTo>
                      <a:pt x="693" y="2418"/>
                      <a:pt x="788" y="1946"/>
                      <a:pt x="1103" y="1631"/>
                    </a:cubicBezTo>
                    <a:lnTo>
                      <a:pt x="1166" y="1568"/>
                    </a:lnTo>
                    <a:close/>
                    <a:moveTo>
                      <a:pt x="2190" y="0"/>
                    </a:moveTo>
                    <a:cubicBezTo>
                      <a:pt x="1922" y="0"/>
                      <a:pt x="1654" y="103"/>
                      <a:pt x="1449" y="307"/>
                    </a:cubicBezTo>
                    <a:lnTo>
                      <a:pt x="662" y="1095"/>
                    </a:lnTo>
                    <a:cubicBezTo>
                      <a:pt x="158" y="1599"/>
                      <a:pt x="0" y="2387"/>
                      <a:pt x="315" y="3017"/>
                    </a:cubicBezTo>
                    <a:cubicBezTo>
                      <a:pt x="1386" y="5348"/>
                      <a:pt x="3907" y="7869"/>
                      <a:pt x="6270" y="9034"/>
                    </a:cubicBezTo>
                    <a:cubicBezTo>
                      <a:pt x="6521" y="9154"/>
                      <a:pt x="6789" y="9214"/>
                      <a:pt x="7054" y="9214"/>
                    </a:cubicBezTo>
                    <a:cubicBezTo>
                      <a:pt x="7488" y="9214"/>
                      <a:pt x="7910" y="9052"/>
                      <a:pt x="8223" y="8719"/>
                    </a:cubicBezTo>
                    <a:lnTo>
                      <a:pt x="9042" y="7900"/>
                    </a:lnTo>
                    <a:cubicBezTo>
                      <a:pt x="9452" y="7522"/>
                      <a:pt x="9452" y="6829"/>
                      <a:pt x="9042" y="6451"/>
                    </a:cubicBezTo>
                    <a:lnTo>
                      <a:pt x="8066" y="5474"/>
                    </a:lnTo>
                    <a:cubicBezTo>
                      <a:pt x="7876" y="5269"/>
                      <a:pt x="7609" y="5167"/>
                      <a:pt x="7341" y="5167"/>
                    </a:cubicBezTo>
                    <a:cubicBezTo>
                      <a:pt x="7073" y="5167"/>
                      <a:pt x="6805" y="5269"/>
                      <a:pt x="6616" y="5474"/>
                    </a:cubicBezTo>
                    <a:lnTo>
                      <a:pt x="6144" y="5947"/>
                    </a:lnTo>
                    <a:cubicBezTo>
                      <a:pt x="6081" y="5994"/>
                      <a:pt x="5994" y="6018"/>
                      <a:pt x="5907" y="6018"/>
                    </a:cubicBezTo>
                    <a:cubicBezTo>
                      <a:pt x="5821" y="6018"/>
                      <a:pt x="5734" y="5994"/>
                      <a:pt x="5671" y="5947"/>
                    </a:cubicBezTo>
                    <a:lnTo>
                      <a:pt x="3434" y="3678"/>
                    </a:lnTo>
                    <a:cubicBezTo>
                      <a:pt x="3308" y="3584"/>
                      <a:pt x="3308" y="3332"/>
                      <a:pt x="3434" y="3206"/>
                    </a:cubicBezTo>
                    <a:lnTo>
                      <a:pt x="3907" y="2733"/>
                    </a:lnTo>
                    <a:cubicBezTo>
                      <a:pt x="4285" y="2355"/>
                      <a:pt x="4285" y="1694"/>
                      <a:pt x="3907" y="1284"/>
                    </a:cubicBezTo>
                    <a:lnTo>
                      <a:pt x="2930" y="307"/>
                    </a:lnTo>
                    <a:cubicBezTo>
                      <a:pt x="2725" y="103"/>
                      <a:pt x="2458" y="0"/>
                      <a:pt x="21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0768;p112">
                <a:extLst>
                  <a:ext uri="{FF2B5EF4-FFF2-40B4-BE49-F238E27FC236}">
                    <a16:creationId xmlns:a16="http://schemas.microsoft.com/office/drawing/2014/main" id="{12C2CDD8-37EF-28F1-B779-9D0D61DBCC26}"/>
                  </a:ext>
                </a:extLst>
              </p:cNvPr>
              <p:cNvSpPr/>
              <p:nvPr/>
            </p:nvSpPr>
            <p:spPr>
              <a:xfrm>
                <a:off x="-34288175" y="1912725"/>
                <a:ext cx="162275" cy="163075"/>
              </a:xfrm>
              <a:custGeom>
                <a:avLst/>
                <a:gdLst/>
                <a:ahLst/>
                <a:cxnLst/>
                <a:rect l="l" t="t" r="r" b="b"/>
                <a:pathLst>
                  <a:path w="6491" h="6523" extrusionOk="0">
                    <a:moveTo>
                      <a:pt x="5766" y="726"/>
                    </a:moveTo>
                    <a:lnTo>
                      <a:pt x="5766" y="2458"/>
                    </a:lnTo>
                    <a:lnTo>
                      <a:pt x="5388" y="2049"/>
                    </a:lnTo>
                    <a:cubicBezTo>
                      <a:pt x="5325" y="2002"/>
                      <a:pt x="5238" y="1978"/>
                      <a:pt x="5152" y="1978"/>
                    </a:cubicBezTo>
                    <a:cubicBezTo>
                      <a:pt x="5065" y="1978"/>
                      <a:pt x="4978" y="2002"/>
                      <a:pt x="4915" y="2049"/>
                    </a:cubicBezTo>
                    <a:lnTo>
                      <a:pt x="1985" y="4979"/>
                    </a:lnTo>
                    <a:cubicBezTo>
                      <a:pt x="1922" y="5042"/>
                      <a:pt x="1891" y="5136"/>
                      <a:pt x="1891" y="5199"/>
                    </a:cubicBezTo>
                    <a:cubicBezTo>
                      <a:pt x="1891" y="5294"/>
                      <a:pt x="1922" y="5420"/>
                      <a:pt x="1985" y="5451"/>
                    </a:cubicBezTo>
                    <a:lnTo>
                      <a:pt x="2395" y="5829"/>
                    </a:lnTo>
                    <a:lnTo>
                      <a:pt x="662" y="5829"/>
                    </a:lnTo>
                    <a:lnTo>
                      <a:pt x="662" y="4097"/>
                    </a:lnTo>
                    <a:lnTo>
                      <a:pt x="1040" y="4506"/>
                    </a:lnTo>
                    <a:cubicBezTo>
                      <a:pt x="1103" y="4553"/>
                      <a:pt x="1198" y="4577"/>
                      <a:pt x="1288" y="4577"/>
                    </a:cubicBezTo>
                    <a:cubicBezTo>
                      <a:pt x="1379" y="4577"/>
                      <a:pt x="1466" y="4553"/>
                      <a:pt x="1513" y="4506"/>
                    </a:cubicBezTo>
                    <a:lnTo>
                      <a:pt x="4443" y="1576"/>
                    </a:lnTo>
                    <a:cubicBezTo>
                      <a:pt x="4506" y="1513"/>
                      <a:pt x="4569" y="1419"/>
                      <a:pt x="4569" y="1356"/>
                    </a:cubicBezTo>
                    <a:cubicBezTo>
                      <a:pt x="4569" y="1261"/>
                      <a:pt x="4537" y="1135"/>
                      <a:pt x="4443" y="1104"/>
                    </a:cubicBezTo>
                    <a:lnTo>
                      <a:pt x="4033" y="726"/>
                    </a:lnTo>
                    <a:close/>
                    <a:moveTo>
                      <a:pt x="3214" y="1"/>
                    </a:moveTo>
                    <a:cubicBezTo>
                      <a:pt x="3057" y="1"/>
                      <a:pt x="2931" y="96"/>
                      <a:pt x="2899" y="222"/>
                    </a:cubicBezTo>
                    <a:cubicBezTo>
                      <a:pt x="2868" y="316"/>
                      <a:pt x="2868" y="474"/>
                      <a:pt x="2994" y="568"/>
                    </a:cubicBezTo>
                    <a:lnTo>
                      <a:pt x="3687" y="1261"/>
                    </a:lnTo>
                    <a:lnTo>
                      <a:pt x="1261" y="3719"/>
                    </a:lnTo>
                    <a:lnTo>
                      <a:pt x="536" y="2994"/>
                    </a:lnTo>
                    <a:cubicBezTo>
                      <a:pt x="490" y="2948"/>
                      <a:pt x="393" y="2919"/>
                      <a:pt x="295" y="2919"/>
                    </a:cubicBezTo>
                    <a:cubicBezTo>
                      <a:pt x="259" y="2919"/>
                      <a:pt x="223" y="2922"/>
                      <a:pt x="190" y="2931"/>
                    </a:cubicBezTo>
                    <a:cubicBezTo>
                      <a:pt x="64" y="2962"/>
                      <a:pt x="1" y="3120"/>
                      <a:pt x="1" y="3246"/>
                    </a:cubicBezTo>
                    <a:lnTo>
                      <a:pt x="1" y="6144"/>
                    </a:lnTo>
                    <a:cubicBezTo>
                      <a:pt x="1" y="6365"/>
                      <a:pt x="158" y="6522"/>
                      <a:pt x="347" y="6522"/>
                    </a:cubicBezTo>
                    <a:lnTo>
                      <a:pt x="3246" y="6522"/>
                    </a:lnTo>
                    <a:cubicBezTo>
                      <a:pt x="3403" y="6522"/>
                      <a:pt x="3529" y="6428"/>
                      <a:pt x="3561" y="6302"/>
                    </a:cubicBezTo>
                    <a:cubicBezTo>
                      <a:pt x="3624" y="6207"/>
                      <a:pt x="3624" y="6050"/>
                      <a:pt x="3498" y="5955"/>
                    </a:cubicBezTo>
                    <a:lnTo>
                      <a:pt x="2773" y="5262"/>
                    </a:lnTo>
                    <a:lnTo>
                      <a:pt x="5230" y="2805"/>
                    </a:lnTo>
                    <a:lnTo>
                      <a:pt x="5924" y="3530"/>
                    </a:lnTo>
                    <a:cubicBezTo>
                      <a:pt x="5993" y="3576"/>
                      <a:pt x="6096" y="3605"/>
                      <a:pt x="6195" y="3605"/>
                    </a:cubicBezTo>
                    <a:cubicBezTo>
                      <a:pt x="6232" y="3605"/>
                      <a:pt x="6268" y="3601"/>
                      <a:pt x="6302" y="3593"/>
                    </a:cubicBezTo>
                    <a:cubicBezTo>
                      <a:pt x="6396" y="3561"/>
                      <a:pt x="6491" y="3404"/>
                      <a:pt x="6491" y="3277"/>
                    </a:cubicBezTo>
                    <a:lnTo>
                      <a:pt x="6491" y="379"/>
                    </a:lnTo>
                    <a:cubicBezTo>
                      <a:pt x="6459" y="159"/>
                      <a:pt x="6333" y="1"/>
                      <a:pt x="61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409EE83-8D34-BB45-7998-F6E903628B7B}"/>
              </a:ext>
            </a:extLst>
          </p:cNvPr>
          <p:cNvGrpSpPr/>
          <p:nvPr/>
        </p:nvGrpSpPr>
        <p:grpSpPr>
          <a:xfrm>
            <a:off x="6149796" y="2007250"/>
            <a:ext cx="5604126" cy="1802717"/>
            <a:chOff x="6149796" y="2007250"/>
            <a:chExt cx="5604126" cy="1802717"/>
          </a:xfrm>
        </p:grpSpPr>
        <p:sp>
          <p:nvSpPr>
            <p:cNvPr id="12" name="Google Shape;565;p52">
              <a:extLst>
                <a:ext uri="{FF2B5EF4-FFF2-40B4-BE49-F238E27FC236}">
                  <a16:creationId xmlns:a16="http://schemas.microsoft.com/office/drawing/2014/main" id="{9FE87F7B-8666-7792-0259-634F07A84231}"/>
                </a:ext>
              </a:extLst>
            </p:cNvPr>
            <p:cNvSpPr/>
            <p:nvPr/>
          </p:nvSpPr>
          <p:spPr>
            <a:xfrm rot="3856993">
              <a:off x="6299108" y="1857938"/>
              <a:ext cx="1802717" cy="2101341"/>
            </a:xfrm>
            <a:custGeom>
              <a:avLst/>
              <a:gdLst/>
              <a:ahLst/>
              <a:cxnLst/>
              <a:rect l="l" t="t" r="r" b="b"/>
              <a:pathLst>
                <a:path w="70078" h="77330" extrusionOk="0">
                  <a:moveTo>
                    <a:pt x="29231" y="0"/>
                  </a:moveTo>
                  <a:cubicBezTo>
                    <a:pt x="25789" y="25"/>
                    <a:pt x="22575" y="456"/>
                    <a:pt x="19411" y="1012"/>
                  </a:cubicBezTo>
                  <a:cubicBezTo>
                    <a:pt x="11389" y="2354"/>
                    <a:pt x="6276" y="6023"/>
                    <a:pt x="3644" y="11566"/>
                  </a:cubicBezTo>
                  <a:cubicBezTo>
                    <a:pt x="1721" y="15615"/>
                    <a:pt x="633" y="19942"/>
                    <a:pt x="304" y="24548"/>
                  </a:cubicBezTo>
                  <a:cubicBezTo>
                    <a:pt x="0" y="28496"/>
                    <a:pt x="0" y="32470"/>
                    <a:pt x="456" y="36595"/>
                  </a:cubicBezTo>
                  <a:cubicBezTo>
                    <a:pt x="1291" y="44061"/>
                    <a:pt x="2986" y="51628"/>
                    <a:pt x="6757" y="59296"/>
                  </a:cubicBezTo>
                  <a:cubicBezTo>
                    <a:pt x="8453" y="62788"/>
                    <a:pt x="10427" y="66180"/>
                    <a:pt x="13337" y="69419"/>
                  </a:cubicBezTo>
                  <a:cubicBezTo>
                    <a:pt x="15438" y="71798"/>
                    <a:pt x="18019" y="73924"/>
                    <a:pt x="21436" y="75366"/>
                  </a:cubicBezTo>
                  <a:cubicBezTo>
                    <a:pt x="24583" y="76712"/>
                    <a:pt x="27696" y="77330"/>
                    <a:pt x="30761" y="77330"/>
                  </a:cubicBezTo>
                  <a:cubicBezTo>
                    <a:pt x="31443" y="77330"/>
                    <a:pt x="32122" y="77299"/>
                    <a:pt x="32799" y="77239"/>
                  </a:cubicBezTo>
                  <a:cubicBezTo>
                    <a:pt x="37430" y="76834"/>
                    <a:pt x="40948" y="75215"/>
                    <a:pt x="43884" y="73013"/>
                  </a:cubicBezTo>
                  <a:cubicBezTo>
                    <a:pt x="46668" y="70938"/>
                    <a:pt x="48895" y="68508"/>
                    <a:pt x="51096" y="66053"/>
                  </a:cubicBezTo>
                  <a:cubicBezTo>
                    <a:pt x="53880" y="62915"/>
                    <a:pt x="56588" y="59752"/>
                    <a:pt x="58992" y="56436"/>
                  </a:cubicBezTo>
                  <a:cubicBezTo>
                    <a:pt x="60637" y="54108"/>
                    <a:pt x="62156" y="51754"/>
                    <a:pt x="63548" y="49299"/>
                  </a:cubicBezTo>
                  <a:cubicBezTo>
                    <a:pt x="65016" y="46718"/>
                    <a:pt x="66408" y="44086"/>
                    <a:pt x="67648" y="41302"/>
                  </a:cubicBezTo>
                  <a:cubicBezTo>
                    <a:pt x="68027" y="40138"/>
                    <a:pt x="68432" y="38873"/>
                    <a:pt x="68761" y="37607"/>
                  </a:cubicBezTo>
                  <a:cubicBezTo>
                    <a:pt x="69419" y="35127"/>
                    <a:pt x="69900" y="32647"/>
                    <a:pt x="69976" y="30040"/>
                  </a:cubicBezTo>
                  <a:cubicBezTo>
                    <a:pt x="70077" y="27383"/>
                    <a:pt x="69976" y="24700"/>
                    <a:pt x="69014" y="21891"/>
                  </a:cubicBezTo>
                  <a:cubicBezTo>
                    <a:pt x="67293" y="16880"/>
                    <a:pt x="62839" y="12856"/>
                    <a:pt x="57297" y="9263"/>
                  </a:cubicBezTo>
                  <a:cubicBezTo>
                    <a:pt x="54791" y="7618"/>
                    <a:pt x="51982" y="6352"/>
                    <a:pt x="49274" y="5011"/>
                  </a:cubicBezTo>
                  <a:cubicBezTo>
                    <a:pt x="47655" y="4226"/>
                    <a:pt x="45984" y="3568"/>
                    <a:pt x="44238" y="2986"/>
                  </a:cubicBezTo>
                  <a:cubicBezTo>
                    <a:pt x="41935" y="2227"/>
                    <a:pt x="39581" y="1721"/>
                    <a:pt x="37253" y="1189"/>
                  </a:cubicBezTo>
                  <a:cubicBezTo>
                    <a:pt x="34545" y="557"/>
                    <a:pt x="31863" y="0"/>
                    <a:pt x="29231" y="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100000">
                  <a:srgbClr val="00F54B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29DDFB73-D260-9F68-D43D-12A954A199B7}"/>
                </a:ext>
              </a:extLst>
            </p:cNvPr>
            <p:cNvSpPr txBox="1"/>
            <p:nvPr/>
          </p:nvSpPr>
          <p:spPr>
            <a:xfrm>
              <a:off x="8367435" y="2025891"/>
              <a:ext cx="3386487" cy="1408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2700" rIns="0" bIns="0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pt-BR" sz="2000" b="1" spc="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ExtraBold" panose="00000900000000000000" pitchFamily="2" charset="0"/>
                  <a:cs typeface="Times New Roman"/>
                </a:rPr>
                <a:t>WhatsApp</a:t>
              </a:r>
              <a:endParaRPr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cs typeface="Times New Roman"/>
              </a:endParaRPr>
            </a:p>
            <a:p>
              <a:pPr marL="12700" marR="5080">
                <a:lnSpc>
                  <a:spcPct val="100000"/>
                </a:lnSpc>
                <a:spcBef>
                  <a:spcPts val="785"/>
                </a:spcBef>
              </a:pPr>
              <a:r>
                <a:rPr lang="pt-BR" sz="1600" spc="45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Verdana"/>
                </a:rPr>
                <a:t>Os agendamentos são realizados  através do WhatsApp, ocupando  parte do tempo de um  proﬁssional.</a:t>
              </a:r>
              <a:endParaRPr sz="1600" spc="4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endParaRPr>
            </a:p>
          </p:txBody>
        </p:sp>
        <p:grpSp>
          <p:nvGrpSpPr>
            <p:cNvPr id="24" name="Google Shape;11806;p115">
              <a:extLst>
                <a:ext uri="{FF2B5EF4-FFF2-40B4-BE49-F238E27FC236}">
                  <a16:creationId xmlns:a16="http://schemas.microsoft.com/office/drawing/2014/main" id="{3272135B-2F73-9632-EC40-211FBB5C7615}"/>
                </a:ext>
              </a:extLst>
            </p:cNvPr>
            <p:cNvGrpSpPr/>
            <p:nvPr/>
          </p:nvGrpSpPr>
          <p:grpSpPr>
            <a:xfrm>
              <a:off x="6687833" y="2184261"/>
              <a:ext cx="1241524" cy="1203205"/>
              <a:chOff x="2344476" y="2571761"/>
              <a:chExt cx="417671" cy="417045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Google Shape;11807;p115">
                <a:extLst>
                  <a:ext uri="{FF2B5EF4-FFF2-40B4-BE49-F238E27FC236}">
                    <a16:creationId xmlns:a16="http://schemas.microsoft.com/office/drawing/2014/main" id="{B192A99F-6BA4-B9F2-4944-49FD3636117A}"/>
                  </a:ext>
                </a:extLst>
              </p:cNvPr>
              <p:cNvSpPr/>
              <p:nvPr/>
            </p:nvSpPr>
            <p:spPr>
              <a:xfrm>
                <a:off x="2344476" y="2571761"/>
                <a:ext cx="417671" cy="417045"/>
              </a:xfrm>
              <a:custGeom>
                <a:avLst/>
                <a:gdLst/>
                <a:ahLst/>
                <a:cxnLst/>
                <a:rect l="l" t="t" r="r" b="b"/>
                <a:pathLst>
                  <a:path w="20013" h="19983" extrusionOk="0">
                    <a:moveTo>
                      <a:pt x="10022" y="1170"/>
                    </a:moveTo>
                    <a:cubicBezTo>
                      <a:pt x="14886" y="1170"/>
                      <a:pt x="18842" y="5127"/>
                      <a:pt x="18842" y="9990"/>
                    </a:cubicBezTo>
                    <a:cubicBezTo>
                      <a:pt x="18842" y="14855"/>
                      <a:pt x="14886" y="18811"/>
                      <a:pt x="10023" y="18811"/>
                    </a:cubicBezTo>
                    <a:cubicBezTo>
                      <a:pt x="8516" y="18811"/>
                      <a:pt x="7030" y="18423"/>
                      <a:pt x="5726" y="17691"/>
                    </a:cubicBezTo>
                    <a:cubicBezTo>
                      <a:pt x="5638" y="17641"/>
                      <a:pt x="5539" y="17615"/>
                      <a:pt x="5440" y="17615"/>
                    </a:cubicBezTo>
                    <a:cubicBezTo>
                      <a:pt x="5393" y="17615"/>
                      <a:pt x="5345" y="17621"/>
                      <a:pt x="5298" y="17632"/>
                    </a:cubicBezTo>
                    <a:lnTo>
                      <a:pt x="1419" y="18595"/>
                    </a:lnTo>
                    <a:lnTo>
                      <a:pt x="2381" y="14715"/>
                    </a:lnTo>
                    <a:cubicBezTo>
                      <a:pt x="2417" y="14570"/>
                      <a:pt x="2395" y="14416"/>
                      <a:pt x="2323" y="14287"/>
                    </a:cubicBezTo>
                    <a:cubicBezTo>
                      <a:pt x="1590" y="12982"/>
                      <a:pt x="1203" y="11498"/>
                      <a:pt x="1203" y="9990"/>
                    </a:cubicBezTo>
                    <a:cubicBezTo>
                      <a:pt x="1203" y="5127"/>
                      <a:pt x="5159" y="1170"/>
                      <a:pt x="10022" y="1170"/>
                    </a:cubicBezTo>
                    <a:close/>
                    <a:moveTo>
                      <a:pt x="10023" y="1"/>
                    </a:moveTo>
                    <a:cubicBezTo>
                      <a:pt x="4522" y="1"/>
                      <a:pt x="32" y="4491"/>
                      <a:pt x="32" y="9990"/>
                    </a:cubicBezTo>
                    <a:cubicBezTo>
                      <a:pt x="32" y="11620"/>
                      <a:pt x="432" y="13226"/>
                      <a:pt x="1191" y="14655"/>
                    </a:cubicBezTo>
                    <a:lnTo>
                      <a:pt x="50" y="19256"/>
                    </a:lnTo>
                    <a:cubicBezTo>
                      <a:pt x="0" y="19455"/>
                      <a:pt x="58" y="19665"/>
                      <a:pt x="204" y="19810"/>
                    </a:cubicBezTo>
                    <a:cubicBezTo>
                      <a:pt x="313" y="19921"/>
                      <a:pt x="461" y="19982"/>
                      <a:pt x="614" y="19982"/>
                    </a:cubicBezTo>
                    <a:cubicBezTo>
                      <a:pt x="662" y="19982"/>
                      <a:pt x="710" y="19976"/>
                      <a:pt x="757" y="19964"/>
                    </a:cubicBezTo>
                    <a:lnTo>
                      <a:pt x="5358" y="18823"/>
                    </a:lnTo>
                    <a:cubicBezTo>
                      <a:pt x="6788" y="19582"/>
                      <a:pt x="8394" y="19982"/>
                      <a:pt x="10022" y="19982"/>
                    </a:cubicBezTo>
                    <a:cubicBezTo>
                      <a:pt x="12680" y="19982"/>
                      <a:pt x="15187" y="18940"/>
                      <a:pt x="17078" y="17047"/>
                    </a:cubicBezTo>
                    <a:cubicBezTo>
                      <a:pt x="18971" y="15156"/>
                      <a:pt x="20013" y="12649"/>
                      <a:pt x="20013" y="9990"/>
                    </a:cubicBezTo>
                    <a:cubicBezTo>
                      <a:pt x="20013" y="7333"/>
                      <a:pt x="18971" y="4827"/>
                      <a:pt x="17080" y="2934"/>
                    </a:cubicBezTo>
                    <a:cubicBezTo>
                      <a:pt x="15187" y="1043"/>
                      <a:pt x="12680" y="1"/>
                      <a:pt x="1002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1808;p115">
                <a:extLst>
                  <a:ext uri="{FF2B5EF4-FFF2-40B4-BE49-F238E27FC236}">
                    <a16:creationId xmlns:a16="http://schemas.microsoft.com/office/drawing/2014/main" id="{A7835A95-888D-FAAA-DA87-4250A658B0C9}"/>
                  </a:ext>
                </a:extLst>
              </p:cNvPr>
              <p:cNvSpPr/>
              <p:nvPr/>
            </p:nvSpPr>
            <p:spPr>
              <a:xfrm>
                <a:off x="2421672" y="2657388"/>
                <a:ext cx="260625" cy="243636"/>
              </a:xfrm>
              <a:custGeom>
                <a:avLst/>
                <a:gdLst/>
                <a:ahLst/>
                <a:cxnLst/>
                <a:rect l="l" t="t" r="r" b="b"/>
                <a:pathLst>
                  <a:path w="12488" h="11674" extrusionOk="0">
                    <a:moveTo>
                      <a:pt x="3164" y="1171"/>
                    </a:moveTo>
                    <a:cubicBezTo>
                      <a:pt x="3352" y="1171"/>
                      <a:pt x="3536" y="1247"/>
                      <a:pt x="3710" y="1424"/>
                    </a:cubicBezTo>
                    <a:lnTo>
                      <a:pt x="3719" y="1433"/>
                    </a:lnTo>
                    <a:cubicBezTo>
                      <a:pt x="4757" y="2473"/>
                      <a:pt x="4683" y="2832"/>
                      <a:pt x="4449" y="3068"/>
                    </a:cubicBezTo>
                    <a:cubicBezTo>
                      <a:pt x="4240" y="3275"/>
                      <a:pt x="3625" y="3692"/>
                      <a:pt x="3427" y="3892"/>
                    </a:cubicBezTo>
                    <a:cubicBezTo>
                      <a:pt x="2960" y="4359"/>
                      <a:pt x="3046" y="5081"/>
                      <a:pt x="3685" y="6039"/>
                    </a:cubicBezTo>
                    <a:cubicBezTo>
                      <a:pt x="4065" y="6611"/>
                      <a:pt x="4568" y="7166"/>
                      <a:pt x="4805" y="7405"/>
                    </a:cubicBezTo>
                    <a:lnTo>
                      <a:pt x="4806" y="7405"/>
                    </a:lnTo>
                    <a:cubicBezTo>
                      <a:pt x="5045" y="7642"/>
                      <a:pt x="5599" y="8146"/>
                      <a:pt x="6172" y="8527"/>
                    </a:cubicBezTo>
                    <a:cubicBezTo>
                      <a:pt x="6727" y="8895"/>
                      <a:pt x="7202" y="9079"/>
                      <a:pt x="7594" y="9079"/>
                    </a:cubicBezTo>
                    <a:cubicBezTo>
                      <a:pt x="7880" y="9079"/>
                      <a:pt x="8123" y="8981"/>
                      <a:pt x="8320" y="8785"/>
                    </a:cubicBezTo>
                    <a:cubicBezTo>
                      <a:pt x="8518" y="8585"/>
                      <a:pt x="8935" y="7971"/>
                      <a:pt x="9144" y="7762"/>
                    </a:cubicBezTo>
                    <a:cubicBezTo>
                      <a:pt x="9238" y="7668"/>
                      <a:pt x="9331" y="7609"/>
                      <a:pt x="9460" y="7609"/>
                    </a:cubicBezTo>
                    <a:cubicBezTo>
                      <a:pt x="9549" y="7609"/>
                      <a:pt x="9655" y="7637"/>
                      <a:pt x="9790" y="7702"/>
                    </a:cubicBezTo>
                    <a:cubicBezTo>
                      <a:pt x="10172" y="7886"/>
                      <a:pt x="10582" y="8297"/>
                      <a:pt x="10779" y="8493"/>
                    </a:cubicBezTo>
                    <a:lnTo>
                      <a:pt x="10788" y="8502"/>
                    </a:lnTo>
                    <a:cubicBezTo>
                      <a:pt x="11239" y="8944"/>
                      <a:pt x="11037" y="9452"/>
                      <a:pt x="10593" y="9898"/>
                    </a:cubicBezTo>
                    <a:cubicBezTo>
                      <a:pt x="10190" y="10300"/>
                      <a:pt x="9680" y="10502"/>
                      <a:pt x="9068" y="10502"/>
                    </a:cubicBezTo>
                    <a:cubicBezTo>
                      <a:pt x="8521" y="10502"/>
                      <a:pt x="7892" y="10341"/>
                      <a:pt x="7184" y="10020"/>
                    </a:cubicBezTo>
                    <a:cubicBezTo>
                      <a:pt x="5868" y="9420"/>
                      <a:pt x="4676" y="8428"/>
                      <a:pt x="4228" y="7984"/>
                    </a:cubicBezTo>
                    <a:cubicBezTo>
                      <a:pt x="3784" y="7536"/>
                      <a:pt x="2792" y="6344"/>
                      <a:pt x="2192" y="5028"/>
                    </a:cubicBezTo>
                    <a:cubicBezTo>
                      <a:pt x="1511" y="3527"/>
                      <a:pt x="1552" y="2381"/>
                      <a:pt x="2314" y="1619"/>
                    </a:cubicBezTo>
                    <a:cubicBezTo>
                      <a:pt x="2583" y="1350"/>
                      <a:pt x="2877" y="1171"/>
                      <a:pt x="3164" y="1171"/>
                    </a:cubicBezTo>
                    <a:close/>
                    <a:moveTo>
                      <a:pt x="3169" y="1"/>
                    </a:moveTo>
                    <a:cubicBezTo>
                      <a:pt x="2619" y="1"/>
                      <a:pt x="2030" y="247"/>
                      <a:pt x="1486" y="791"/>
                    </a:cubicBezTo>
                    <a:cubicBezTo>
                      <a:pt x="701" y="1576"/>
                      <a:pt x="0" y="3034"/>
                      <a:pt x="1127" y="5512"/>
                    </a:cubicBezTo>
                    <a:cubicBezTo>
                      <a:pt x="1794" y="6979"/>
                      <a:pt x="2868" y="8274"/>
                      <a:pt x="3398" y="8810"/>
                    </a:cubicBezTo>
                    <a:lnTo>
                      <a:pt x="3402" y="8813"/>
                    </a:lnTo>
                    <a:cubicBezTo>
                      <a:pt x="3938" y="9344"/>
                      <a:pt x="5235" y="10418"/>
                      <a:pt x="6699" y="11085"/>
                    </a:cubicBezTo>
                    <a:cubicBezTo>
                      <a:pt x="7490" y="11445"/>
                      <a:pt x="8308" y="11674"/>
                      <a:pt x="9088" y="11674"/>
                    </a:cubicBezTo>
                    <a:cubicBezTo>
                      <a:pt x="9940" y="11674"/>
                      <a:pt x="10746" y="11400"/>
                      <a:pt x="11421" y="10726"/>
                    </a:cubicBezTo>
                    <a:cubicBezTo>
                      <a:pt x="12488" y="9657"/>
                      <a:pt x="12399" y="8442"/>
                      <a:pt x="11607" y="7665"/>
                    </a:cubicBezTo>
                    <a:cubicBezTo>
                      <a:pt x="11219" y="7278"/>
                      <a:pt x="10791" y="6885"/>
                      <a:pt x="10297" y="6648"/>
                    </a:cubicBezTo>
                    <a:cubicBezTo>
                      <a:pt x="10009" y="6509"/>
                      <a:pt x="9725" y="6440"/>
                      <a:pt x="9455" y="6440"/>
                    </a:cubicBezTo>
                    <a:cubicBezTo>
                      <a:pt x="9034" y="6440"/>
                      <a:pt x="8646" y="6606"/>
                      <a:pt x="8316" y="6935"/>
                    </a:cubicBezTo>
                    <a:cubicBezTo>
                      <a:pt x="8070" y="7180"/>
                      <a:pt x="7732" y="7665"/>
                      <a:pt x="7538" y="7904"/>
                    </a:cubicBezTo>
                    <a:cubicBezTo>
                      <a:pt x="7035" y="7819"/>
                      <a:pt x="6032" y="6974"/>
                      <a:pt x="5634" y="6577"/>
                    </a:cubicBezTo>
                    <a:cubicBezTo>
                      <a:pt x="5236" y="6179"/>
                      <a:pt x="4393" y="5174"/>
                      <a:pt x="4308" y="4674"/>
                    </a:cubicBezTo>
                    <a:cubicBezTo>
                      <a:pt x="4545" y="4481"/>
                      <a:pt x="5031" y="4141"/>
                      <a:pt x="5277" y="3895"/>
                    </a:cubicBezTo>
                    <a:cubicBezTo>
                      <a:pt x="5817" y="3354"/>
                      <a:pt x="5919" y="2652"/>
                      <a:pt x="5564" y="1914"/>
                    </a:cubicBezTo>
                    <a:cubicBezTo>
                      <a:pt x="5327" y="1421"/>
                      <a:pt x="4934" y="993"/>
                      <a:pt x="4546" y="605"/>
                    </a:cubicBezTo>
                    <a:cubicBezTo>
                      <a:pt x="4165" y="216"/>
                      <a:pt x="3684" y="1"/>
                      <a:pt x="31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4CF24D-8D1F-4987-549B-1AD6812E54AA}"/>
              </a:ext>
            </a:extLst>
          </p:cNvPr>
          <p:cNvGrpSpPr/>
          <p:nvPr/>
        </p:nvGrpSpPr>
        <p:grpSpPr>
          <a:xfrm>
            <a:off x="612598" y="1817851"/>
            <a:ext cx="5374130" cy="1989206"/>
            <a:chOff x="612598" y="1817851"/>
            <a:chExt cx="5374130" cy="1989206"/>
          </a:xfrm>
        </p:grpSpPr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A47F4D5B-FB04-89E5-3960-63D4DC2B4E42}"/>
                </a:ext>
              </a:extLst>
            </p:cNvPr>
            <p:cNvSpPr txBox="1"/>
            <p:nvPr/>
          </p:nvSpPr>
          <p:spPr>
            <a:xfrm>
              <a:off x="612598" y="1961322"/>
              <a:ext cx="3282355" cy="16525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pt-BR"/>
              </a:defPPr>
              <a:lvl1pPr marR="0" lvl="0" defTabSz="121917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4000" b="1" i="0" u="none" strike="noStrike" kern="0" cap="none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ExtraBold" panose="00000900000000000000" pitchFamily="2" charset="0"/>
                  <a:ea typeface="Arial"/>
                  <a:cs typeface="Arial"/>
                </a:defRPr>
              </a:lvl1pPr>
              <a:lvl2pPr marR="0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algn="r"/>
              <a:r>
                <a:rPr sz="2000" dirty="0"/>
                <a:t>Em </a:t>
              </a:r>
              <a:r>
                <a:rPr lang="pt-BR" sz="2000" dirty="0"/>
                <a:t>a</a:t>
              </a:r>
              <a:r>
                <a:rPr sz="2000" dirty="0"/>
                <a:t>gendas físicas</a:t>
              </a:r>
            </a:p>
            <a:p>
              <a:pPr algn="r"/>
              <a:endParaRPr lang="pt-BR" sz="1050" dirty="0">
                <a:solidFill>
                  <a:schemeClr val="bg1"/>
                </a:solidFill>
                <a:latin typeface="+mj-lt"/>
              </a:endParaRPr>
            </a:p>
            <a:p>
              <a:pPr algn="r"/>
              <a:r>
                <a:rPr sz="1600" b="0" dirty="0">
                  <a:solidFill>
                    <a:schemeClr val="bg1"/>
                  </a:solidFill>
                  <a:latin typeface="Arial (Corpo)"/>
                </a:rPr>
                <a:t>Muitos estabelecimentos ainda  usam agendas físicas para  anotar seus horários com</a:t>
              </a:r>
            </a:p>
            <a:p>
              <a:pPr algn="r"/>
              <a:r>
                <a:rPr sz="1600" b="0" dirty="0">
                  <a:solidFill>
                    <a:schemeClr val="bg1"/>
                  </a:solidFill>
                  <a:latin typeface="Arial (Corpo)"/>
                </a:rPr>
                <a:t>clientes</a:t>
              </a:r>
              <a:r>
                <a:rPr sz="1600" b="0" dirty="0">
                  <a:latin typeface="Arial (Corpo)"/>
                </a:rPr>
                <a:t>.</a:t>
              </a:r>
            </a:p>
          </p:txBody>
        </p:sp>
        <p:sp>
          <p:nvSpPr>
            <p:cNvPr id="14" name="Google Shape;567;p52">
              <a:extLst>
                <a:ext uri="{FF2B5EF4-FFF2-40B4-BE49-F238E27FC236}">
                  <a16:creationId xmlns:a16="http://schemas.microsoft.com/office/drawing/2014/main" id="{D284C2DF-BB04-2DAC-1DCE-D1BF3A244D20}"/>
                </a:ext>
              </a:extLst>
            </p:cNvPr>
            <p:cNvSpPr/>
            <p:nvPr/>
          </p:nvSpPr>
          <p:spPr>
            <a:xfrm rot="19276075">
              <a:off x="4082511" y="1817851"/>
              <a:ext cx="1904217" cy="1989206"/>
            </a:xfrm>
            <a:custGeom>
              <a:avLst/>
              <a:gdLst/>
              <a:ahLst/>
              <a:cxnLst/>
              <a:rect l="l" t="t" r="r" b="b"/>
              <a:pathLst>
                <a:path w="70078" h="77330" extrusionOk="0">
                  <a:moveTo>
                    <a:pt x="29231" y="0"/>
                  </a:moveTo>
                  <a:cubicBezTo>
                    <a:pt x="25789" y="25"/>
                    <a:pt x="22575" y="456"/>
                    <a:pt x="19411" y="1012"/>
                  </a:cubicBezTo>
                  <a:cubicBezTo>
                    <a:pt x="11389" y="2354"/>
                    <a:pt x="6276" y="6023"/>
                    <a:pt x="3644" y="11566"/>
                  </a:cubicBezTo>
                  <a:cubicBezTo>
                    <a:pt x="1721" y="15615"/>
                    <a:pt x="633" y="19942"/>
                    <a:pt x="304" y="24548"/>
                  </a:cubicBezTo>
                  <a:cubicBezTo>
                    <a:pt x="0" y="28496"/>
                    <a:pt x="0" y="32470"/>
                    <a:pt x="456" y="36595"/>
                  </a:cubicBezTo>
                  <a:cubicBezTo>
                    <a:pt x="1291" y="44061"/>
                    <a:pt x="2986" y="51628"/>
                    <a:pt x="6757" y="59296"/>
                  </a:cubicBezTo>
                  <a:cubicBezTo>
                    <a:pt x="8453" y="62788"/>
                    <a:pt x="10427" y="66180"/>
                    <a:pt x="13337" y="69419"/>
                  </a:cubicBezTo>
                  <a:cubicBezTo>
                    <a:pt x="15438" y="71798"/>
                    <a:pt x="18019" y="73924"/>
                    <a:pt x="21436" y="75366"/>
                  </a:cubicBezTo>
                  <a:cubicBezTo>
                    <a:pt x="24583" y="76712"/>
                    <a:pt x="27696" y="77330"/>
                    <a:pt x="30761" y="77330"/>
                  </a:cubicBezTo>
                  <a:cubicBezTo>
                    <a:pt x="31443" y="77330"/>
                    <a:pt x="32122" y="77299"/>
                    <a:pt x="32799" y="77239"/>
                  </a:cubicBezTo>
                  <a:cubicBezTo>
                    <a:pt x="37430" y="76834"/>
                    <a:pt x="40948" y="75215"/>
                    <a:pt x="43884" y="73013"/>
                  </a:cubicBezTo>
                  <a:cubicBezTo>
                    <a:pt x="46668" y="70938"/>
                    <a:pt x="48895" y="68508"/>
                    <a:pt x="51096" y="66053"/>
                  </a:cubicBezTo>
                  <a:cubicBezTo>
                    <a:pt x="53880" y="62915"/>
                    <a:pt x="56588" y="59752"/>
                    <a:pt x="58992" y="56436"/>
                  </a:cubicBezTo>
                  <a:cubicBezTo>
                    <a:pt x="60637" y="54108"/>
                    <a:pt x="62156" y="51754"/>
                    <a:pt x="63548" y="49299"/>
                  </a:cubicBezTo>
                  <a:cubicBezTo>
                    <a:pt x="65016" y="46718"/>
                    <a:pt x="66408" y="44086"/>
                    <a:pt x="67648" y="41302"/>
                  </a:cubicBezTo>
                  <a:cubicBezTo>
                    <a:pt x="68027" y="40138"/>
                    <a:pt x="68432" y="38873"/>
                    <a:pt x="68761" y="37607"/>
                  </a:cubicBezTo>
                  <a:cubicBezTo>
                    <a:pt x="69419" y="35127"/>
                    <a:pt x="69900" y="32647"/>
                    <a:pt x="69976" y="30040"/>
                  </a:cubicBezTo>
                  <a:cubicBezTo>
                    <a:pt x="70077" y="27383"/>
                    <a:pt x="69976" y="24700"/>
                    <a:pt x="69014" y="21891"/>
                  </a:cubicBezTo>
                  <a:cubicBezTo>
                    <a:pt x="67293" y="16880"/>
                    <a:pt x="62839" y="12856"/>
                    <a:pt x="57297" y="9263"/>
                  </a:cubicBezTo>
                  <a:cubicBezTo>
                    <a:pt x="54791" y="7618"/>
                    <a:pt x="51982" y="6352"/>
                    <a:pt x="49274" y="5011"/>
                  </a:cubicBezTo>
                  <a:cubicBezTo>
                    <a:pt x="47655" y="4226"/>
                    <a:pt x="45984" y="3568"/>
                    <a:pt x="44238" y="2986"/>
                  </a:cubicBezTo>
                  <a:cubicBezTo>
                    <a:pt x="41935" y="2227"/>
                    <a:pt x="39581" y="1721"/>
                    <a:pt x="37253" y="1189"/>
                  </a:cubicBezTo>
                  <a:cubicBezTo>
                    <a:pt x="34545" y="557"/>
                    <a:pt x="31863" y="0"/>
                    <a:pt x="29231" y="0"/>
                  </a:cubicBez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100000">
                  <a:srgbClr val="00206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0020;p110">
              <a:extLst>
                <a:ext uri="{FF2B5EF4-FFF2-40B4-BE49-F238E27FC236}">
                  <a16:creationId xmlns:a16="http://schemas.microsoft.com/office/drawing/2014/main" id="{66AEBC6A-FAAD-61E2-37B4-A024012B5E18}"/>
                </a:ext>
              </a:extLst>
            </p:cNvPr>
            <p:cNvSpPr/>
            <p:nvPr/>
          </p:nvSpPr>
          <p:spPr>
            <a:xfrm>
              <a:off x="4572778" y="2204243"/>
              <a:ext cx="837510" cy="1129330"/>
            </a:xfrm>
            <a:custGeom>
              <a:avLst/>
              <a:gdLst/>
              <a:ahLst/>
              <a:cxnLst/>
              <a:rect l="l" t="t" r="r" b="b"/>
              <a:pathLst>
                <a:path w="11028" h="12666" extrusionOk="0">
                  <a:moveTo>
                    <a:pt x="8538" y="820"/>
                  </a:moveTo>
                  <a:lnTo>
                    <a:pt x="8538" y="2710"/>
                  </a:lnTo>
                  <a:lnTo>
                    <a:pt x="8412" y="2584"/>
                  </a:lnTo>
                  <a:cubicBezTo>
                    <a:pt x="8333" y="2505"/>
                    <a:pt x="8223" y="2466"/>
                    <a:pt x="8113" y="2466"/>
                  </a:cubicBezTo>
                  <a:cubicBezTo>
                    <a:pt x="8003" y="2466"/>
                    <a:pt x="7892" y="2505"/>
                    <a:pt x="7814" y="2584"/>
                  </a:cubicBezTo>
                  <a:lnTo>
                    <a:pt x="7719" y="2710"/>
                  </a:lnTo>
                  <a:lnTo>
                    <a:pt x="7719" y="820"/>
                  </a:lnTo>
                  <a:close/>
                  <a:moveTo>
                    <a:pt x="10177" y="820"/>
                  </a:moveTo>
                  <a:lnTo>
                    <a:pt x="10177" y="9357"/>
                  </a:lnTo>
                  <a:lnTo>
                    <a:pt x="2458" y="9357"/>
                  </a:lnTo>
                  <a:lnTo>
                    <a:pt x="2458" y="820"/>
                  </a:lnTo>
                  <a:lnTo>
                    <a:pt x="6869" y="820"/>
                  </a:lnTo>
                  <a:lnTo>
                    <a:pt x="6869" y="3687"/>
                  </a:lnTo>
                  <a:cubicBezTo>
                    <a:pt x="6869" y="3813"/>
                    <a:pt x="6932" y="3970"/>
                    <a:pt x="7026" y="4033"/>
                  </a:cubicBezTo>
                  <a:cubicBezTo>
                    <a:pt x="7100" y="4093"/>
                    <a:pt x="7196" y="4124"/>
                    <a:pt x="7292" y="4124"/>
                  </a:cubicBezTo>
                  <a:cubicBezTo>
                    <a:pt x="7400" y="4124"/>
                    <a:pt x="7510" y="4085"/>
                    <a:pt x="7593" y="4002"/>
                  </a:cubicBezTo>
                  <a:lnTo>
                    <a:pt x="8129" y="3466"/>
                  </a:lnTo>
                  <a:lnTo>
                    <a:pt x="8664" y="3970"/>
                  </a:lnTo>
                  <a:cubicBezTo>
                    <a:pt x="8719" y="4024"/>
                    <a:pt x="8844" y="4102"/>
                    <a:pt x="8958" y="4102"/>
                  </a:cubicBezTo>
                  <a:cubicBezTo>
                    <a:pt x="8976" y="4102"/>
                    <a:pt x="8994" y="4100"/>
                    <a:pt x="9011" y="4096"/>
                  </a:cubicBezTo>
                  <a:cubicBezTo>
                    <a:pt x="9200" y="4033"/>
                    <a:pt x="9357" y="3876"/>
                    <a:pt x="9357" y="3687"/>
                  </a:cubicBezTo>
                  <a:lnTo>
                    <a:pt x="9357" y="820"/>
                  </a:lnTo>
                  <a:close/>
                  <a:moveTo>
                    <a:pt x="1639" y="851"/>
                  </a:moveTo>
                  <a:lnTo>
                    <a:pt x="1639" y="9326"/>
                  </a:lnTo>
                  <a:cubicBezTo>
                    <a:pt x="1355" y="9326"/>
                    <a:pt x="1103" y="9389"/>
                    <a:pt x="820" y="9546"/>
                  </a:cubicBezTo>
                  <a:lnTo>
                    <a:pt x="820" y="2017"/>
                  </a:lnTo>
                  <a:cubicBezTo>
                    <a:pt x="820" y="1481"/>
                    <a:pt x="1166" y="1040"/>
                    <a:pt x="1639" y="851"/>
                  </a:cubicBezTo>
                  <a:close/>
                  <a:moveTo>
                    <a:pt x="10145" y="10177"/>
                  </a:moveTo>
                  <a:lnTo>
                    <a:pt x="10145" y="11846"/>
                  </a:lnTo>
                  <a:lnTo>
                    <a:pt x="1639" y="11846"/>
                  </a:lnTo>
                  <a:cubicBezTo>
                    <a:pt x="1166" y="11846"/>
                    <a:pt x="820" y="11500"/>
                    <a:pt x="820" y="11027"/>
                  </a:cubicBezTo>
                  <a:cubicBezTo>
                    <a:pt x="820" y="10555"/>
                    <a:pt x="1166" y="10177"/>
                    <a:pt x="1639" y="10177"/>
                  </a:cubicBezTo>
                  <a:close/>
                  <a:moveTo>
                    <a:pt x="1985" y="0"/>
                  </a:moveTo>
                  <a:cubicBezTo>
                    <a:pt x="851" y="32"/>
                    <a:pt x="0" y="946"/>
                    <a:pt x="0" y="2017"/>
                  </a:cubicBezTo>
                  <a:lnTo>
                    <a:pt x="0" y="11027"/>
                  </a:lnTo>
                  <a:cubicBezTo>
                    <a:pt x="0" y="11909"/>
                    <a:pt x="725" y="12665"/>
                    <a:pt x="1639" y="12665"/>
                  </a:cubicBezTo>
                  <a:lnTo>
                    <a:pt x="10618" y="12665"/>
                  </a:lnTo>
                  <a:cubicBezTo>
                    <a:pt x="10870" y="12665"/>
                    <a:pt x="11027" y="12476"/>
                    <a:pt x="11027" y="12224"/>
                  </a:cubicBezTo>
                  <a:lnTo>
                    <a:pt x="11027" y="379"/>
                  </a:lnTo>
                  <a:cubicBezTo>
                    <a:pt x="11027" y="189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716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68AA01ED-EF1E-8263-51C3-723F0D7FF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51C42D48-3B28-E45C-6168-3BE8D2677A9B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A7968A4-0679-2EE1-AA0A-18DFBCBB79A5}"/>
              </a:ext>
            </a:extLst>
          </p:cNvPr>
          <p:cNvGrpSpPr/>
          <p:nvPr/>
        </p:nvGrpSpPr>
        <p:grpSpPr>
          <a:xfrm>
            <a:off x="4328530" y="2137954"/>
            <a:ext cx="2853087" cy="1676079"/>
            <a:chOff x="203688" y="207462"/>
            <a:chExt cx="5150288" cy="2774277"/>
          </a:xfrm>
        </p:grpSpPr>
        <p:sp>
          <p:nvSpPr>
            <p:cNvPr id="6" name="Freeform: Shape 9">
              <a:extLst>
                <a:ext uri="{FF2B5EF4-FFF2-40B4-BE49-F238E27FC236}">
                  <a16:creationId xmlns:a16="http://schemas.microsoft.com/office/drawing/2014/main" id="{A2E1A6DB-B190-F8C4-EE56-5F0A55C63888}"/>
                </a:ext>
              </a:extLst>
            </p:cNvPr>
            <p:cNvSpPr/>
            <p:nvPr/>
          </p:nvSpPr>
          <p:spPr>
            <a:xfrm>
              <a:off x="408684" y="367066"/>
              <a:ext cx="4945292" cy="2614673"/>
            </a:xfrm>
            <a:custGeom>
              <a:avLst/>
              <a:gdLst>
                <a:gd name="connsiteX0" fmla="*/ 5551158 w 8221786"/>
                <a:gd name="connsiteY0" fmla="*/ 0 h 4210712"/>
                <a:gd name="connsiteX1" fmla="*/ 8221786 w 8221786"/>
                <a:gd name="connsiteY1" fmla="*/ 1473200 h 4210712"/>
                <a:gd name="connsiteX2" fmla="*/ 5551158 w 8221786"/>
                <a:gd name="connsiteY2" fmla="*/ 2946400 h 4210712"/>
                <a:gd name="connsiteX3" fmla="*/ 5551158 w 8221786"/>
                <a:gd name="connsiteY3" fmla="*/ 2510970 h 4210712"/>
                <a:gd name="connsiteX4" fmla="*/ 1997332 w 8221786"/>
                <a:gd name="connsiteY4" fmla="*/ 2510970 h 4210712"/>
                <a:gd name="connsiteX5" fmla="*/ 1145518 w 8221786"/>
                <a:gd name="connsiteY5" fmla="*/ 3362784 h 4210712"/>
                <a:gd name="connsiteX6" fmla="*/ 1145518 w 8221786"/>
                <a:gd name="connsiteY6" fmla="*/ 3516984 h 4210712"/>
                <a:gd name="connsiteX7" fmla="*/ 1395009 w 8221786"/>
                <a:gd name="connsiteY7" fmla="*/ 4119308 h 4210712"/>
                <a:gd name="connsiteX8" fmla="*/ 1505792 w 8221786"/>
                <a:gd name="connsiteY8" fmla="*/ 4210712 h 4210712"/>
                <a:gd name="connsiteX9" fmla="*/ 1505546 w 8221786"/>
                <a:gd name="connsiteY9" fmla="*/ 4210700 h 4210712"/>
                <a:gd name="connsiteX10" fmla="*/ 0 w 8221786"/>
                <a:gd name="connsiteY10" fmla="*/ 2542348 h 4210712"/>
                <a:gd name="connsiteX11" fmla="*/ 0 w 8221786"/>
                <a:gd name="connsiteY11" fmla="*/ 2238768 h 4210712"/>
                <a:gd name="connsiteX12" fmla="*/ 1677010 w 8221786"/>
                <a:gd name="connsiteY12" fmla="*/ 561758 h 4210712"/>
                <a:gd name="connsiteX13" fmla="*/ 5551158 w 8221786"/>
                <a:gd name="connsiteY13" fmla="*/ 561758 h 421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21786" h="4210712">
                  <a:moveTo>
                    <a:pt x="5551158" y="0"/>
                  </a:moveTo>
                  <a:lnTo>
                    <a:pt x="8221786" y="1473200"/>
                  </a:lnTo>
                  <a:lnTo>
                    <a:pt x="5551158" y="2946400"/>
                  </a:lnTo>
                  <a:lnTo>
                    <a:pt x="5551158" y="2510970"/>
                  </a:lnTo>
                  <a:lnTo>
                    <a:pt x="1997332" y="2510970"/>
                  </a:lnTo>
                  <a:cubicBezTo>
                    <a:pt x="1526888" y="2510970"/>
                    <a:pt x="1145518" y="2892340"/>
                    <a:pt x="1145518" y="3362784"/>
                  </a:cubicBezTo>
                  <a:lnTo>
                    <a:pt x="1145518" y="3516984"/>
                  </a:lnTo>
                  <a:cubicBezTo>
                    <a:pt x="1145518" y="3752206"/>
                    <a:pt x="1240861" y="3965160"/>
                    <a:pt x="1395009" y="4119308"/>
                  </a:cubicBezTo>
                  <a:lnTo>
                    <a:pt x="1505792" y="4210712"/>
                  </a:lnTo>
                  <a:lnTo>
                    <a:pt x="1505546" y="4210700"/>
                  </a:lnTo>
                  <a:cubicBezTo>
                    <a:pt x="659903" y="4124820"/>
                    <a:pt x="0" y="3410649"/>
                    <a:pt x="0" y="2542348"/>
                  </a:cubicBezTo>
                  <a:lnTo>
                    <a:pt x="0" y="2238768"/>
                  </a:lnTo>
                  <a:cubicBezTo>
                    <a:pt x="0" y="1312581"/>
                    <a:pt x="750823" y="561758"/>
                    <a:pt x="1677010" y="561758"/>
                  </a:cubicBezTo>
                  <a:lnTo>
                    <a:pt x="5551158" y="561758"/>
                  </a:lnTo>
                  <a:close/>
                </a:path>
              </a:pathLst>
            </a:custGeom>
            <a:solidFill>
              <a:srgbClr val="FF006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254000">
                <a:prstClr val="black"/>
              </a:innerShd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8">
              <a:extLst>
                <a:ext uri="{FF2B5EF4-FFF2-40B4-BE49-F238E27FC236}">
                  <a16:creationId xmlns:a16="http://schemas.microsoft.com/office/drawing/2014/main" id="{37C15575-C433-56E2-5622-E6249903ECFD}"/>
                </a:ext>
              </a:extLst>
            </p:cNvPr>
            <p:cNvSpPr/>
            <p:nvPr/>
          </p:nvSpPr>
          <p:spPr>
            <a:xfrm>
              <a:off x="203688" y="207462"/>
              <a:ext cx="4945292" cy="2614673"/>
            </a:xfrm>
            <a:custGeom>
              <a:avLst/>
              <a:gdLst>
                <a:gd name="connsiteX0" fmla="*/ 5551158 w 8221786"/>
                <a:gd name="connsiteY0" fmla="*/ 0 h 4210712"/>
                <a:gd name="connsiteX1" fmla="*/ 8221786 w 8221786"/>
                <a:gd name="connsiteY1" fmla="*/ 1473200 h 4210712"/>
                <a:gd name="connsiteX2" fmla="*/ 5551158 w 8221786"/>
                <a:gd name="connsiteY2" fmla="*/ 2946400 h 4210712"/>
                <a:gd name="connsiteX3" fmla="*/ 5551158 w 8221786"/>
                <a:gd name="connsiteY3" fmla="*/ 2510970 h 4210712"/>
                <a:gd name="connsiteX4" fmla="*/ 1997332 w 8221786"/>
                <a:gd name="connsiteY4" fmla="*/ 2510970 h 4210712"/>
                <a:gd name="connsiteX5" fmla="*/ 1145518 w 8221786"/>
                <a:gd name="connsiteY5" fmla="*/ 3362784 h 4210712"/>
                <a:gd name="connsiteX6" fmla="*/ 1145518 w 8221786"/>
                <a:gd name="connsiteY6" fmla="*/ 3516984 h 4210712"/>
                <a:gd name="connsiteX7" fmla="*/ 1395009 w 8221786"/>
                <a:gd name="connsiteY7" fmla="*/ 4119308 h 4210712"/>
                <a:gd name="connsiteX8" fmla="*/ 1505792 w 8221786"/>
                <a:gd name="connsiteY8" fmla="*/ 4210712 h 4210712"/>
                <a:gd name="connsiteX9" fmla="*/ 1505546 w 8221786"/>
                <a:gd name="connsiteY9" fmla="*/ 4210700 h 4210712"/>
                <a:gd name="connsiteX10" fmla="*/ 0 w 8221786"/>
                <a:gd name="connsiteY10" fmla="*/ 2542348 h 4210712"/>
                <a:gd name="connsiteX11" fmla="*/ 0 w 8221786"/>
                <a:gd name="connsiteY11" fmla="*/ 2238768 h 4210712"/>
                <a:gd name="connsiteX12" fmla="*/ 1677010 w 8221786"/>
                <a:gd name="connsiteY12" fmla="*/ 561758 h 4210712"/>
                <a:gd name="connsiteX13" fmla="*/ 5551158 w 8221786"/>
                <a:gd name="connsiteY13" fmla="*/ 561758 h 421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21786" h="4210712">
                  <a:moveTo>
                    <a:pt x="5551158" y="0"/>
                  </a:moveTo>
                  <a:lnTo>
                    <a:pt x="8221786" y="1473200"/>
                  </a:lnTo>
                  <a:lnTo>
                    <a:pt x="5551158" y="2946400"/>
                  </a:lnTo>
                  <a:lnTo>
                    <a:pt x="5551158" y="2510970"/>
                  </a:lnTo>
                  <a:lnTo>
                    <a:pt x="1997332" y="2510970"/>
                  </a:lnTo>
                  <a:cubicBezTo>
                    <a:pt x="1526888" y="2510970"/>
                    <a:pt x="1145518" y="2892340"/>
                    <a:pt x="1145518" y="3362784"/>
                  </a:cubicBezTo>
                  <a:lnTo>
                    <a:pt x="1145518" y="3516984"/>
                  </a:lnTo>
                  <a:cubicBezTo>
                    <a:pt x="1145518" y="3752206"/>
                    <a:pt x="1240861" y="3965160"/>
                    <a:pt x="1395009" y="4119308"/>
                  </a:cubicBezTo>
                  <a:lnTo>
                    <a:pt x="1505792" y="4210712"/>
                  </a:lnTo>
                  <a:lnTo>
                    <a:pt x="1505546" y="4210700"/>
                  </a:lnTo>
                  <a:cubicBezTo>
                    <a:pt x="659903" y="4124820"/>
                    <a:pt x="0" y="3410649"/>
                    <a:pt x="0" y="2542348"/>
                  </a:cubicBezTo>
                  <a:lnTo>
                    <a:pt x="0" y="2238768"/>
                  </a:lnTo>
                  <a:cubicBezTo>
                    <a:pt x="0" y="1312581"/>
                    <a:pt x="750823" y="561758"/>
                    <a:pt x="1677010" y="561758"/>
                  </a:cubicBezTo>
                  <a:lnTo>
                    <a:pt x="5551158" y="561758"/>
                  </a:lnTo>
                  <a:close/>
                </a:path>
              </a:pathLst>
            </a:custGeom>
            <a:gradFill>
              <a:gsLst>
                <a:gs pos="36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C9BDC263-3D0E-F23E-3CD8-2EEEFC99FF51}"/>
                </a:ext>
              </a:extLst>
            </p:cNvPr>
            <p:cNvSpPr txBox="1"/>
            <p:nvPr/>
          </p:nvSpPr>
          <p:spPr>
            <a:xfrm>
              <a:off x="3500936" y="655144"/>
              <a:ext cx="695936" cy="894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66"/>
                  </a:solidFill>
                  <a:latin typeface="Century Gothic" panose="020B0502020202020204" pitchFamily="34" charset="0"/>
                </a:rPr>
                <a:t>A</a:t>
              </a:r>
            </a:p>
          </p:txBody>
        </p:sp>
        <p:sp>
          <p:nvSpPr>
            <p:cNvPr id="9" name="TextBox 20">
              <a:extLst>
                <a:ext uri="{FF2B5EF4-FFF2-40B4-BE49-F238E27FC236}">
                  <a16:creationId xmlns:a16="http://schemas.microsoft.com/office/drawing/2014/main" id="{620CA9C1-91CA-F604-2CD7-73D73099FCAB}"/>
                </a:ext>
              </a:extLst>
            </p:cNvPr>
            <p:cNvSpPr txBox="1"/>
            <p:nvPr/>
          </p:nvSpPr>
          <p:spPr>
            <a:xfrm>
              <a:off x="1161315" y="947163"/>
              <a:ext cx="1849564" cy="59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Cliente</a:t>
              </a:r>
              <a:endParaRPr kumimoji="0" lang="pt-BR" sz="900" b="1" i="0" u="none" strike="noStrike" kern="1200" cap="none" spc="0" normalizeH="0" baseline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644BF0B-739C-4136-EED5-C6469E30B426}"/>
              </a:ext>
            </a:extLst>
          </p:cNvPr>
          <p:cNvGrpSpPr/>
          <p:nvPr/>
        </p:nvGrpSpPr>
        <p:grpSpPr>
          <a:xfrm>
            <a:off x="4894944" y="3024206"/>
            <a:ext cx="2520301" cy="1579654"/>
            <a:chOff x="5070769" y="2814463"/>
            <a:chExt cx="5526382" cy="3116308"/>
          </a:xfrm>
        </p:grpSpPr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81CAB9-2EFD-5315-DC08-B1C7504FD72C}"/>
                </a:ext>
              </a:extLst>
            </p:cNvPr>
            <p:cNvSpPr/>
            <p:nvPr/>
          </p:nvSpPr>
          <p:spPr>
            <a:xfrm flipH="1" flipV="1">
              <a:off x="5233982" y="3024700"/>
              <a:ext cx="5363169" cy="2906071"/>
            </a:xfrm>
            <a:custGeom>
              <a:avLst/>
              <a:gdLst>
                <a:gd name="connsiteX0" fmla="*/ 5551158 w 8221786"/>
                <a:gd name="connsiteY0" fmla="*/ 0 h 4210712"/>
                <a:gd name="connsiteX1" fmla="*/ 8221786 w 8221786"/>
                <a:gd name="connsiteY1" fmla="*/ 1473200 h 4210712"/>
                <a:gd name="connsiteX2" fmla="*/ 5551158 w 8221786"/>
                <a:gd name="connsiteY2" fmla="*/ 2946400 h 4210712"/>
                <a:gd name="connsiteX3" fmla="*/ 5551158 w 8221786"/>
                <a:gd name="connsiteY3" fmla="*/ 2510970 h 4210712"/>
                <a:gd name="connsiteX4" fmla="*/ 1997332 w 8221786"/>
                <a:gd name="connsiteY4" fmla="*/ 2510970 h 4210712"/>
                <a:gd name="connsiteX5" fmla="*/ 1145518 w 8221786"/>
                <a:gd name="connsiteY5" fmla="*/ 3362784 h 4210712"/>
                <a:gd name="connsiteX6" fmla="*/ 1145518 w 8221786"/>
                <a:gd name="connsiteY6" fmla="*/ 3516984 h 4210712"/>
                <a:gd name="connsiteX7" fmla="*/ 1395009 w 8221786"/>
                <a:gd name="connsiteY7" fmla="*/ 4119308 h 4210712"/>
                <a:gd name="connsiteX8" fmla="*/ 1505792 w 8221786"/>
                <a:gd name="connsiteY8" fmla="*/ 4210712 h 4210712"/>
                <a:gd name="connsiteX9" fmla="*/ 1505546 w 8221786"/>
                <a:gd name="connsiteY9" fmla="*/ 4210700 h 4210712"/>
                <a:gd name="connsiteX10" fmla="*/ 0 w 8221786"/>
                <a:gd name="connsiteY10" fmla="*/ 2542348 h 4210712"/>
                <a:gd name="connsiteX11" fmla="*/ 0 w 8221786"/>
                <a:gd name="connsiteY11" fmla="*/ 2238768 h 4210712"/>
                <a:gd name="connsiteX12" fmla="*/ 1677010 w 8221786"/>
                <a:gd name="connsiteY12" fmla="*/ 561758 h 4210712"/>
                <a:gd name="connsiteX13" fmla="*/ 5551158 w 8221786"/>
                <a:gd name="connsiteY13" fmla="*/ 561758 h 421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21786" h="4210712">
                  <a:moveTo>
                    <a:pt x="5551158" y="0"/>
                  </a:moveTo>
                  <a:lnTo>
                    <a:pt x="8221786" y="1473200"/>
                  </a:lnTo>
                  <a:lnTo>
                    <a:pt x="5551158" y="2946400"/>
                  </a:lnTo>
                  <a:lnTo>
                    <a:pt x="5551158" y="2510970"/>
                  </a:lnTo>
                  <a:lnTo>
                    <a:pt x="1997332" y="2510970"/>
                  </a:lnTo>
                  <a:cubicBezTo>
                    <a:pt x="1526888" y="2510970"/>
                    <a:pt x="1145518" y="2892340"/>
                    <a:pt x="1145518" y="3362784"/>
                  </a:cubicBezTo>
                  <a:lnTo>
                    <a:pt x="1145518" y="3516984"/>
                  </a:lnTo>
                  <a:cubicBezTo>
                    <a:pt x="1145518" y="3752206"/>
                    <a:pt x="1240861" y="3965160"/>
                    <a:pt x="1395009" y="4119308"/>
                  </a:cubicBezTo>
                  <a:lnTo>
                    <a:pt x="1505792" y="4210712"/>
                  </a:lnTo>
                  <a:lnTo>
                    <a:pt x="1505546" y="4210700"/>
                  </a:lnTo>
                  <a:cubicBezTo>
                    <a:pt x="659903" y="4124820"/>
                    <a:pt x="0" y="3410649"/>
                    <a:pt x="0" y="2542348"/>
                  </a:cubicBezTo>
                  <a:lnTo>
                    <a:pt x="0" y="2238768"/>
                  </a:lnTo>
                  <a:cubicBezTo>
                    <a:pt x="0" y="1312581"/>
                    <a:pt x="750823" y="561758"/>
                    <a:pt x="1677010" y="561758"/>
                  </a:cubicBezTo>
                  <a:lnTo>
                    <a:pt x="5551158" y="56175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CCFF"/>
                </a:gs>
                <a:gs pos="100000">
                  <a:srgbClr val="0033CC"/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innerShdw blurRad="228600">
                <a:prstClr val="black"/>
              </a:inn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:a16="http://schemas.microsoft.com/office/drawing/2014/main" id="{B196F6FD-AB9E-4B7B-C123-533EAEEF71A3}"/>
                </a:ext>
              </a:extLst>
            </p:cNvPr>
            <p:cNvSpPr/>
            <p:nvPr/>
          </p:nvSpPr>
          <p:spPr>
            <a:xfrm flipH="1" flipV="1">
              <a:off x="5070769" y="2814463"/>
              <a:ext cx="5363168" cy="2906072"/>
            </a:xfrm>
            <a:custGeom>
              <a:avLst/>
              <a:gdLst>
                <a:gd name="connsiteX0" fmla="*/ 5551158 w 8221786"/>
                <a:gd name="connsiteY0" fmla="*/ 0 h 4210712"/>
                <a:gd name="connsiteX1" fmla="*/ 8221786 w 8221786"/>
                <a:gd name="connsiteY1" fmla="*/ 1473200 h 4210712"/>
                <a:gd name="connsiteX2" fmla="*/ 5551158 w 8221786"/>
                <a:gd name="connsiteY2" fmla="*/ 2946400 h 4210712"/>
                <a:gd name="connsiteX3" fmla="*/ 5551158 w 8221786"/>
                <a:gd name="connsiteY3" fmla="*/ 2510970 h 4210712"/>
                <a:gd name="connsiteX4" fmla="*/ 1997332 w 8221786"/>
                <a:gd name="connsiteY4" fmla="*/ 2510970 h 4210712"/>
                <a:gd name="connsiteX5" fmla="*/ 1145518 w 8221786"/>
                <a:gd name="connsiteY5" fmla="*/ 3362784 h 4210712"/>
                <a:gd name="connsiteX6" fmla="*/ 1145518 w 8221786"/>
                <a:gd name="connsiteY6" fmla="*/ 3516984 h 4210712"/>
                <a:gd name="connsiteX7" fmla="*/ 1395009 w 8221786"/>
                <a:gd name="connsiteY7" fmla="*/ 4119308 h 4210712"/>
                <a:gd name="connsiteX8" fmla="*/ 1505792 w 8221786"/>
                <a:gd name="connsiteY8" fmla="*/ 4210712 h 4210712"/>
                <a:gd name="connsiteX9" fmla="*/ 1505546 w 8221786"/>
                <a:gd name="connsiteY9" fmla="*/ 4210700 h 4210712"/>
                <a:gd name="connsiteX10" fmla="*/ 0 w 8221786"/>
                <a:gd name="connsiteY10" fmla="*/ 2542348 h 4210712"/>
                <a:gd name="connsiteX11" fmla="*/ 0 w 8221786"/>
                <a:gd name="connsiteY11" fmla="*/ 2238768 h 4210712"/>
                <a:gd name="connsiteX12" fmla="*/ 1677010 w 8221786"/>
                <a:gd name="connsiteY12" fmla="*/ 561758 h 4210712"/>
                <a:gd name="connsiteX13" fmla="*/ 5551158 w 8221786"/>
                <a:gd name="connsiteY13" fmla="*/ 561758 h 421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221786" h="4210712">
                  <a:moveTo>
                    <a:pt x="5551158" y="0"/>
                  </a:moveTo>
                  <a:lnTo>
                    <a:pt x="8221786" y="1473200"/>
                  </a:lnTo>
                  <a:lnTo>
                    <a:pt x="5551158" y="2946400"/>
                  </a:lnTo>
                  <a:lnTo>
                    <a:pt x="5551158" y="2510970"/>
                  </a:lnTo>
                  <a:lnTo>
                    <a:pt x="1997332" y="2510970"/>
                  </a:lnTo>
                  <a:cubicBezTo>
                    <a:pt x="1526888" y="2510970"/>
                    <a:pt x="1145518" y="2892340"/>
                    <a:pt x="1145518" y="3362784"/>
                  </a:cubicBezTo>
                  <a:lnTo>
                    <a:pt x="1145518" y="3516984"/>
                  </a:lnTo>
                  <a:cubicBezTo>
                    <a:pt x="1145518" y="3752206"/>
                    <a:pt x="1240861" y="3965160"/>
                    <a:pt x="1395009" y="4119308"/>
                  </a:cubicBezTo>
                  <a:lnTo>
                    <a:pt x="1505792" y="4210712"/>
                  </a:lnTo>
                  <a:lnTo>
                    <a:pt x="1505546" y="4210700"/>
                  </a:lnTo>
                  <a:cubicBezTo>
                    <a:pt x="659903" y="4124820"/>
                    <a:pt x="0" y="3410649"/>
                    <a:pt x="0" y="2542348"/>
                  </a:cubicBezTo>
                  <a:lnTo>
                    <a:pt x="0" y="2238768"/>
                  </a:lnTo>
                  <a:cubicBezTo>
                    <a:pt x="0" y="1312581"/>
                    <a:pt x="750823" y="561758"/>
                    <a:pt x="1677010" y="561758"/>
                  </a:cubicBezTo>
                  <a:lnTo>
                    <a:pt x="5551158" y="561758"/>
                  </a:lnTo>
                  <a:close/>
                </a:path>
              </a:pathLst>
            </a:custGeom>
            <a:gradFill>
              <a:gsLst>
                <a:gs pos="47000">
                  <a:sysClr val="window" lastClr="FFFFFF"/>
                </a:gs>
                <a:gs pos="0">
                  <a:sysClr val="window" lastClr="FFFFFF">
                    <a:lumMod val="95000"/>
                  </a:sysClr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501118C-3EAB-2233-B685-4862CBCB4522}"/>
                </a:ext>
              </a:extLst>
            </p:cNvPr>
            <p:cNvSpPr txBox="1"/>
            <p:nvPr/>
          </p:nvSpPr>
          <p:spPr>
            <a:xfrm>
              <a:off x="5727376" y="4176009"/>
              <a:ext cx="754744" cy="106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0033CC"/>
                  </a:solidFill>
                  <a:latin typeface="Century Gothic" panose="020B0502020202020204" pitchFamily="34" charset="0"/>
                </a:rPr>
                <a:t>B</a:t>
              </a:r>
            </a:p>
          </p:txBody>
        </p:sp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6BA5A1BC-2BC7-745C-088C-5BC922AE8F17}"/>
                </a:ext>
              </a:extLst>
            </p:cNvPr>
            <p:cNvSpPr txBox="1"/>
            <p:nvPr/>
          </p:nvSpPr>
          <p:spPr>
            <a:xfrm>
              <a:off x="6104748" y="4311370"/>
              <a:ext cx="4178856" cy="711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Estabelecimento</a:t>
              </a:r>
              <a:endParaRPr kumimoji="0" lang="pt-BR" sz="700" b="1" i="0" u="none" strike="noStrike" kern="1200" cap="none" spc="0" normalizeH="0" baseline="0" dirty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7" name="Google Shape;89;p14">
            <a:extLst>
              <a:ext uri="{FF2B5EF4-FFF2-40B4-BE49-F238E27FC236}">
                <a16:creationId xmlns:a16="http://schemas.microsoft.com/office/drawing/2014/main" id="{31A06F2C-8317-7CE7-742C-EE9DA4512FDE}"/>
              </a:ext>
            </a:extLst>
          </p:cNvPr>
          <p:cNvGrpSpPr/>
          <p:nvPr/>
        </p:nvGrpSpPr>
        <p:grpSpPr>
          <a:xfrm>
            <a:off x="942850" y="256126"/>
            <a:ext cx="3182106" cy="6345748"/>
            <a:chOff x="5812139" y="178733"/>
            <a:chExt cx="2344092" cy="47860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Google Shape;90;p14">
              <a:extLst>
                <a:ext uri="{FF2B5EF4-FFF2-40B4-BE49-F238E27FC236}">
                  <a16:creationId xmlns:a16="http://schemas.microsoft.com/office/drawing/2014/main" id="{5E19CDDF-F7B2-A3F7-5C5A-1BA5ED65A817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91;p14">
              <a:extLst>
                <a:ext uri="{FF2B5EF4-FFF2-40B4-BE49-F238E27FC236}">
                  <a16:creationId xmlns:a16="http://schemas.microsoft.com/office/drawing/2014/main" id="{156468B3-221A-048C-6626-AF2C4890B546}"/>
                </a:ext>
              </a:extLst>
            </p:cNvPr>
            <p:cNvSpPr/>
            <p:nvPr/>
          </p:nvSpPr>
          <p:spPr>
            <a:xfrm>
              <a:off x="5903198" y="255829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92;p14">
              <a:extLst>
                <a:ext uri="{FF2B5EF4-FFF2-40B4-BE49-F238E27FC236}">
                  <a16:creationId xmlns:a16="http://schemas.microsoft.com/office/drawing/2014/main" id="{DECD9620-1A14-AFDC-F786-7E9585850DBD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93;p14">
              <a:extLst>
                <a:ext uri="{FF2B5EF4-FFF2-40B4-BE49-F238E27FC236}">
                  <a16:creationId xmlns:a16="http://schemas.microsoft.com/office/drawing/2014/main" id="{FAC3DB6E-0ECF-6C43-C1FE-8E65798B78F4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94;p14">
              <a:extLst>
                <a:ext uri="{FF2B5EF4-FFF2-40B4-BE49-F238E27FC236}">
                  <a16:creationId xmlns:a16="http://schemas.microsoft.com/office/drawing/2014/main" id="{5C593415-DEB6-068A-EC9F-CF5A24E71201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95;p14">
              <a:extLst>
                <a:ext uri="{FF2B5EF4-FFF2-40B4-BE49-F238E27FC236}">
                  <a16:creationId xmlns:a16="http://schemas.microsoft.com/office/drawing/2014/main" id="{EDE6ECF8-3091-12DA-E1CA-BAE282229725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96;p14">
              <a:extLst>
                <a:ext uri="{FF2B5EF4-FFF2-40B4-BE49-F238E27FC236}">
                  <a16:creationId xmlns:a16="http://schemas.microsoft.com/office/drawing/2014/main" id="{5EDF7D40-4454-9453-C442-867E1203D2A9}"/>
                </a:ext>
              </a:extLst>
            </p:cNvPr>
            <p:cNvSpPr/>
            <p:nvPr/>
          </p:nvSpPr>
          <p:spPr>
            <a:xfrm>
              <a:off x="6934871" y="485433"/>
              <a:ext cx="98629" cy="121599"/>
            </a:xfrm>
            <a:custGeom>
              <a:avLst/>
              <a:gdLst/>
              <a:ahLst/>
              <a:cxnLst/>
              <a:rect l="l" t="t" r="r" b="b"/>
              <a:pathLst>
                <a:path w="339" h="418" extrusionOk="0">
                  <a:moveTo>
                    <a:pt x="172" y="65"/>
                  </a:moveTo>
                  <a:cubicBezTo>
                    <a:pt x="230" y="65"/>
                    <a:pt x="279" y="114"/>
                    <a:pt x="279" y="172"/>
                  </a:cubicBezTo>
                  <a:lnTo>
                    <a:pt x="279" y="353"/>
                  </a:lnTo>
                  <a:lnTo>
                    <a:pt x="64" y="353"/>
                  </a:lnTo>
                  <a:lnTo>
                    <a:pt x="64" y="172"/>
                  </a:lnTo>
                  <a:cubicBezTo>
                    <a:pt x="64" y="114"/>
                    <a:pt x="113" y="65"/>
                    <a:pt x="172" y="65"/>
                  </a:cubicBezTo>
                  <a:close/>
                  <a:moveTo>
                    <a:pt x="172" y="1"/>
                  </a:moveTo>
                  <a:cubicBezTo>
                    <a:pt x="79" y="1"/>
                    <a:pt x="0" y="79"/>
                    <a:pt x="0" y="172"/>
                  </a:cubicBezTo>
                  <a:lnTo>
                    <a:pt x="0" y="417"/>
                  </a:lnTo>
                  <a:lnTo>
                    <a:pt x="338" y="417"/>
                  </a:lnTo>
                  <a:lnTo>
                    <a:pt x="338" y="172"/>
                  </a:lnTo>
                  <a:cubicBezTo>
                    <a:pt x="338" y="79"/>
                    <a:pt x="265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7;p14">
              <a:extLst>
                <a:ext uri="{FF2B5EF4-FFF2-40B4-BE49-F238E27FC236}">
                  <a16:creationId xmlns:a16="http://schemas.microsoft.com/office/drawing/2014/main" id="{E2CC0D15-C416-9A19-9524-3FDAAD6FD896}"/>
                </a:ext>
              </a:extLst>
            </p:cNvPr>
            <p:cNvSpPr/>
            <p:nvPr/>
          </p:nvSpPr>
          <p:spPr>
            <a:xfrm>
              <a:off x="6914796" y="556705"/>
              <a:ext cx="138487" cy="81454"/>
            </a:xfrm>
            <a:custGeom>
              <a:avLst/>
              <a:gdLst/>
              <a:ahLst/>
              <a:cxnLst/>
              <a:rect l="l" t="t" r="r" b="b"/>
              <a:pathLst>
                <a:path w="476" h="280" extrusionOk="0">
                  <a:moveTo>
                    <a:pt x="50" y="1"/>
                  </a:moveTo>
                  <a:cubicBezTo>
                    <a:pt x="20" y="1"/>
                    <a:pt x="1" y="25"/>
                    <a:pt x="1" y="50"/>
                  </a:cubicBezTo>
                  <a:lnTo>
                    <a:pt x="1" y="231"/>
                  </a:lnTo>
                  <a:cubicBezTo>
                    <a:pt x="1" y="260"/>
                    <a:pt x="20" y="280"/>
                    <a:pt x="50" y="280"/>
                  </a:cubicBezTo>
                  <a:lnTo>
                    <a:pt x="427" y="280"/>
                  </a:lnTo>
                  <a:cubicBezTo>
                    <a:pt x="456" y="280"/>
                    <a:pt x="476" y="260"/>
                    <a:pt x="476" y="231"/>
                  </a:cubicBezTo>
                  <a:lnTo>
                    <a:pt x="476" y="50"/>
                  </a:lnTo>
                  <a:cubicBezTo>
                    <a:pt x="476" y="25"/>
                    <a:pt x="456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98;p14">
              <a:extLst>
                <a:ext uri="{FF2B5EF4-FFF2-40B4-BE49-F238E27FC236}">
                  <a16:creationId xmlns:a16="http://schemas.microsoft.com/office/drawing/2014/main" id="{6C763606-D597-65B3-21C2-D35DF959E992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99;p14">
              <a:extLst>
                <a:ext uri="{FF2B5EF4-FFF2-40B4-BE49-F238E27FC236}">
                  <a16:creationId xmlns:a16="http://schemas.microsoft.com/office/drawing/2014/main" id="{7C5B770D-DB08-61F6-9128-2026B927DFC6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0;p14">
              <a:extLst>
                <a:ext uri="{FF2B5EF4-FFF2-40B4-BE49-F238E27FC236}">
                  <a16:creationId xmlns:a16="http://schemas.microsoft.com/office/drawing/2014/main" id="{2359F1A5-4038-5E16-3B44-0682620757A9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1;p14">
              <a:extLst>
                <a:ext uri="{FF2B5EF4-FFF2-40B4-BE49-F238E27FC236}">
                  <a16:creationId xmlns:a16="http://schemas.microsoft.com/office/drawing/2014/main" id="{428D6554-AC64-BA2A-F9D3-56E0DBB25FFF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2;p14">
              <a:extLst>
                <a:ext uri="{FF2B5EF4-FFF2-40B4-BE49-F238E27FC236}">
                  <a16:creationId xmlns:a16="http://schemas.microsoft.com/office/drawing/2014/main" id="{137E70DD-34F1-C588-07C4-CEAC64185821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4">
              <a:extLst>
                <a:ext uri="{FF2B5EF4-FFF2-40B4-BE49-F238E27FC236}">
                  <a16:creationId xmlns:a16="http://schemas.microsoft.com/office/drawing/2014/main" id="{A0E274AD-DA9E-1C58-B2E9-E9CFCE09656D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04;p14">
              <a:extLst>
                <a:ext uri="{FF2B5EF4-FFF2-40B4-BE49-F238E27FC236}">
                  <a16:creationId xmlns:a16="http://schemas.microsoft.com/office/drawing/2014/main" id="{B3E03BB3-4DE5-A025-4ACE-E564BF3C8955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05;p14">
              <a:extLst>
                <a:ext uri="{FF2B5EF4-FFF2-40B4-BE49-F238E27FC236}">
                  <a16:creationId xmlns:a16="http://schemas.microsoft.com/office/drawing/2014/main" id="{FEA0700F-E6A9-2F02-CB32-D711AD57AB07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06;p14">
              <a:extLst>
                <a:ext uri="{FF2B5EF4-FFF2-40B4-BE49-F238E27FC236}">
                  <a16:creationId xmlns:a16="http://schemas.microsoft.com/office/drawing/2014/main" id="{A69EEF95-9352-7AC6-FDC7-1D434CD11DCC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07;p14">
              <a:extLst>
                <a:ext uri="{FF2B5EF4-FFF2-40B4-BE49-F238E27FC236}">
                  <a16:creationId xmlns:a16="http://schemas.microsoft.com/office/drawing/2014/main" id="{44411E9E-9CA1-97DD-D970-38F8AE3A8E02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08;p14">
              <a:extLst>
                <a:ext uri="{FF2B5EF4-FFF2-40B4-BE49-F238E27FC236}">
                  <a16:creationId xmlns:a16="http://schemas.microsoft.com/office/drawing/2014/main" id="{13E496BE-DC9A-7641-C39D-E94F312161EE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09;p14">
              <a:extLst>
                <a:ext uri="{FF2B5EF4-FFF2-40B4-BE49-F238E27FC236}">
                  <a16:creationId xmlns:a16="http://schemas.microsoft.com/office/drawing/2014/main" id="{136F0A6F-398C-576E-A2E7-F2FAFE117A07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" name="Google Shape;89;p14">
            <a:extLst>
              <a:ext uri="{FF2B5EF4-FFF2-40B4-BE49-F238E27FC236}">
                <a16:creationId xmlns:a16="http://schemas.microsoft.com/office/drawing/2014/main" id="{C6E73DB0-42F4-BC84-D225-502A020F7702}"/>
              </a:ext>
            </a:extLst>
          </p:cNvPr>
          <p:cNvGrpSpPr/>
          <p:nvPr/>
        </p:nvGrpSpPr>
        <p:grpSpPr>
          <a:xfrm>
            <a:off x="7653574" y="256126"/>
            <a:ext cx="3182106" cy="6345748"/>
            <a:chOff x="5812139" y="178733"/>
            <a:chExt cx="2344092" cy="47860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Google Shape;90;p14">
              <a:extLst>
                <a:ext uri="{FF2B5EF4-FFF2-40B4-BE49-F238E27FC236}">
                  <a16:creationId xmlns:a16="http://schemas.microsoft.com/office/drawing/2014/main" id="{19051F62-20D9-C355-18C7-C9451F52EEB5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91;p14">
              <a:extLst>
                <a:ext uri="{FF2B5EF4-FFF2-40B4-BE49-F238E27FC236}">
                  <a16:creationId xmlns:a16="http://schemas.microsoft.com/office/drawing/2014/main" id="{A0DFAA7E-828B-D7F2-ADC9-1F89753EE94B}"/>
                </a:ext>
              </a:extLst>
            </p:cNvPr>
            <p:cNvSpPr/>
            <p:nvPr/>
          </p:nvSpPr>
          <p:spPr>
            <a:xfrm>
              <a:off x="5903198" y="255829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92;p14">
              <a:extLst>
                <a:ext uri="{FF2B5EF4-FFF2-40B4-BE49-F238E27FC236}">
                  <a16:creationId xmlns:a16="http://schemas.microsoft.com/office/drawing/2014/main" id="{E803D8A2-A317-D766-B857-D9B8E0BEE502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93;p14">
              <a:extLst>
                <a:ext uri="{FF2B5EF4-FFF2-40B4-BE49-F238E27FC236}">
                  <a16:creationId xmlns:a16="http://schemas.microsoft.com/office/drawing/2014/main" id="{5D9625A1-80A2-7439-AFF2-421C0F49F01C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94;p14">
              <a:extLst>
                <a:ext uri="{FF2B5EF4-FFF2-40B4-BE49-F238E27FC236}">
                  <a16:creationId xmlns:a16="http://schemas.microsoft.com/office/drawing/2014/main" id="{13DDD70E-CB6C-FF19-ABC8-5F9091E4CCDA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95;p14">
              <a:extLst>
                <a:ext uri="{FF2B5EF4-FFF2-40B4-BE49-F238E27FC236}">
                  <a16:creationId xmlns:a16="http://schemas.microsoft.com/office/drawing/2014/main" id="{AA772EBE-A9B6-3CB1-0718-BFD5C25249EA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6;p14">
              <a:extLst>
                <a:ext uri="{FF2B5EF4-FFF2-40B4-BE49-F238E27FC236}">
                  <a16:creationId xmlns:a16="http://schemas.microsoft.com/office/drawing/2014/main" id="{72D866C4-B2EF-8961-56CC-3EEBB2A765A0}"/>
                </a:ext>
              </a:extLst>
            </p:cNvPr>
            <p:cNvSpPr/>
            <p:nvPr/>
          </p:nvSpPr>
          <p:spPr>
            <a:xfrm>
              <a:off x="6934871" y="485433"/>
              <a:ext cx="98629" cy="121599"/>
            </a:xfrm>
            <a:custGeom>
              <a:avLst/>
              <a:gdLst/>
              <a:ahLst/>
              <a:cxnLst/>
              <a:rect l="l" t="t" r="r" b="b"/>
              <a:pathLst>
                <a:path w="339" h="418" extrusionOk="0">
                  <a:moveTo>
                    <a:pt x="172" y="65"/>
                  </a:moveTo>
                  <a:cubicBezTo>
                    <a:pt x="230" y="65"/>
                    <a:pt x="279" y="114"/>
                    <a:pt x="279" y="172"/>
                  </a:cubicBezTo>
                  <a:lnTo>
                    <a:pt x="279" y="353"/>
                  </a:lnTo>
                  <a:lnTo>
                    <a:pt x="64" y="353"/>
                  </a:lnTo>
                  <a:lnTo>
                    <a:pt x="64" y="172"/>
                  </a:lnTo>
                  <a:cubicBezTo>
                    <a:pt x="64" y="114"/>
                    <a:pt x="113" y="65"/>
                    <a:pt x="172" y="65"/>
                  </a:cubicBezTo>
                  <a:close/>
                  <a:moveTo>
                    <a:pt x="172" y="1"/>
                  </a:moveTo>
                  <a:cubicBezTo>
                    <a:pt x="79" y="1"/>
                    <a:pt x="0" y="79"/>
                    <a:pt x="0" y="172"/>
                  </a:cubicBezTo>
                  <a:lnTo>
                    <a:pt x="0" y="417"/>
                  </a:lnTo>
                  <a:lnTo>
                    <a:pt x="338" y="417"/>
                  </a:lnTo>
                  <a:lnTo>
                    <a:pt x="338" y="172"/>
                  </a:lnTo>
                  <a:cubicBezTo>
                    <a:pt x="338" y="79"/>
                    <a:pt x="265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7;p14">
              <a:extLst>
                <a:ext uri="{FF2B5EF4-FFF2-40B4-BE49-F238E27FC236}">
                  <a16:creationId xmlns:a16="http://schemas.microsoft.com/office/drawing/2014/main" id="{4DC7843B-C4BA-4907-D4F5-DD72D71B3297}"/>
                </a:ext>
              </a:extLst>
            </p:cNvPr>
            <p:cNvSpPr/>
            <p:nvPr/>
          </p:nvSpPr>
          <p:spPr>
            <a:xfrm>
              <a:off x="6914796" y="556705"/>
              <a:ext cx="138487" cy="81454"/>
            </a:xfrm>
            <a:custGeom>
              <a:avLst/>
              <a:gdLst/>
              <a:ahLst/>
              <a:cxnLst/>
              <a:rect l="l" t="t" r="r" b="b"/>
              <a:pathLst>
                <a:path w="476" h="280" extrusionOk="0">
                  <a:moveTo>
                    <a:pt x="50" y="1"/>
                  </a:moveTo>
                  <a:cubicBezTo>
                    <a:pt x="20" y="1"/>
                    <a:pt x="1" y="25"/>
                    <a:pt x="1" y="50"/>
                  </a:cubicBezTo>
                  <a:lnTo>
                    <a:pt x="1" y="231"/>
                  </a:lnTo>
                  <a:cubicBezTo>
                    <a:pt x="1" y="260"/>
                    <a:pt x="20" y="280"/>
                    <a:pt x="50" y="280"/>
                  </a:cubicBezTo>
                  <a:lnTo>
                    <a:pt x="427" y="280"/>
                  </a:lnTo>
                  <a:cubicBezTo>
                    <a:pt x="456" y="280"/>
                    <a:pt x="476" y="260"/>
                    <a:pt x="476" y="231"/>
                  </a:cubicBezTo>
                  <a:lnTo>
                    <a:pt x="476" y="50"/>
                  </a:lnTo>
                  <a:cubicBezTo>
                    <a:pt x="476" y="25"/>
                    <a:pt x="456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8;p14">
              <a:extLst>
                <a:ext uri="{FF2B5EF4-FFF2-40B4-BE49-F238E27FC236}">
                  <a16:creationId xmlns:a16="http://schemas.microsoft.com/office/drawing/2014/main" id="{D81B88DE-6CAF-FF6B-E4BD-2ED4DF36162C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;p14">
              <a:extLst>
                <a:ext uri="{FF2B5EF4-FFF2-40B4-BE49-F238E27FC236}">
                  <a16:creationId xmlns:a16="http://schemas.microsoft.com/office/drawing/2014/main" id="{9BE68421-2D46-F460-6BE6-3AD02B6C4012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00;p14">
              <a:extLst>
                <a:ext uri="{FF2B5EF4-FFF2-40B4-BE49-F238E27FC236}">
                  <a16:creationId xmlns:a16="http://schemas.microsoft.com/office/drawing/2014/main" id="{A729A9F8-63F3-8915-5F45-F77BC8F5BBB1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01;p14">
              <a:extLst>
                <a:ext uri="{FF2B5EF4-FFF2-40B4-BE49-F238E27FC236}">
                  <a16:creationId xmlns:a16="http://schemas.microsoft.com/office/drawing/2014/main" id="{ECA0C1DC-D86F-D6D2-DE9D-CC5FDCD98CA6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02;p14">
              <a:extLst>
                <a:ext uri="{FF2B5EF4-FFF2-40B4-BE49-F238E27FC236}">
                  <a16:creationId xmlns:a16="http://schemas.microsoft.com/office/drawing/2014/main" id="{3D150333-2EF2-DE5B-D66C-C59EFCBED177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03;p14">
              <a:extLst>
                <a:ext uri="{FF2B5EF4-FFF2-40B4-BE49-F238E27FC236}">
                  <a16:creationId xmlns:a16="http://schemas.microsoft.com/office/drawing/2014/main" id="{4F9C7756-A70F-F0D8-EC4E-C1F19376ED03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04;p14">
              <a:extLst>
                <a:ext uri="{FF2B5EF4-FFF2-40B4-BE49-F238E27FC236}">
                  <a16:creationId xmlns:a16="http://schemas.microsoft.com/office/drawing/2014/main" id="{27C96F25-F706-B0C0-2135-EAA260B14634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05;p14">
              <a:extLst>
                <a:ext uri="{FF2B5EF4-FFF2-40B4-BE49-F238E27FC236}">
                  <a16:creationId xmlns:a16="http://schemas.microsoft.com/office/drawing/2014/main" id="{8863526F-64F6-3DBB-BDC5-C636CE8A0675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06;p14">
              <a:extLst>
                <a:ext uri="{FF2B5EF4-FFF2-40B4-BE49-F238E27FC236}">
                  <a16:creationId xmlns:a16="http://schemas.microsoft.com/office/drawing/2014/main" id="{C0819B5C-0B14-BAA2-BE3A-5D8995065814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07;p14">
              <a:extLst>
                <a:ext uri="{FF2B5EF4-FFF2-40B4-BE49-F238E27FC236}">
                  <a16:creationId xmlns:a16="http://schemas.microsoft.com/office/drawing/2014/main" id="{8ED0270F-7ABA-6371-A35F-40D31198A965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08;p14">
              <a:extLst>
                <a:ext uri="{FF2B5EF4-FFF2-40B4-BE49-F238E27FC236}">
                  <a16:creationId xmlns:a16="http://schemas.microsoft.com/office/drawing/2014/main" id="{9D237405-05D1-AD76-48B6-15C3293C0945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09;p14">
              <a:extLst>
                <a:ext uri="{FF2B5EF4-FFF2-40B4-BE49-F238E27FC236}">
                  <a16:creationId xmlns:a16="http://schemas.microsoft.com/office/drawing/2014/main" id="{53075426-8E6E-1347-5940-4E22CC011549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7" name="Imagem 66" descr="Mulher com blusa branca&#10;&#10;Descrição gerada automaticamente com confiança média">
            <a:extLst>
              <a:ext uri="{FF2B5EF4-FFF2-40B4-BE49-F238E27FC236}">
                <a16:creationId xmlns:a16="http://schemas.microsoft.com/office/drawing/2014/main" id="{34705C3F-6807-4406-886E-5F9FD6520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60" y="1037516"/>
            <a:ext cx="2684119" cy="5157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 descr="Uma imagem contendo pessoa, no interior, homem, deitado&#10;&#10;Descrição gerada automaticamente">
            <a:extLst>
              <a:ext uri="{FF2B5EF4-FFF2-40B4-BE49-F238E27FC236}">
                <a16:creationId xmlns:a16="http://schemas.microsoft.com/office/drawing/2014/main" id="{A9B61C7F-4AE0-CD33-C618-94A733D84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53" y="1036423"/>
            <a:ext cx="2683215" cy="51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8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água, olhando, pequeno, homem&#10;&#10;Descrição gerada automaticamente">
            <a:extLst>
              <a:ext uri="{FF2B5EF4-FFF2-40B4-BE49-F238E27FC236}">
                <a16:creationId xmlns:a16="http://schemas.microsoft.com/office/drawing/2014/main" id="{BA6C4E1F-E738-C1AA-7DFF-209DA8C58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6" b="4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5C3D9-8468-6AAB-50CC-BB3BDF64B30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085367D-000C-010C-A2DB-0084D7B34C0E}"/>
              </a:ext>
            </a:extLst>
          </p:cNvPr>
          <p:cNvGrpSpPr/>
          <p:nvPr/>
        </p:nvGrpSpPr>
        <p:grpSpPr>
          <a:xfrm>
            <a:off x="504815" y="413062"/>
            <a:ext cx="3616945" cy="5262633"/>
            <a:chOff x="504815" y="413062"/>
            <a:chExt cx="3616945" cy="5262633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CD8B45D-1698-0469-ED66-8FA36986AAEA}"/>
                </a:ext>
              </a:extLst>
            </p:cNvPr>
            <p:cNvGrpSpPr/>
            <p:nvPr/>
          </p:nvGrpSpPr>
          <p:grpSpPr>
            <a:xfrm>
              <a:off x="990303" y="413062"/>
              <a:ext cx="2880001" cy="2879999"/>
              <a:chOff x="2596509" y="2269451"/>
              <a:chExt cx="755845" cy="73747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Oval 3">
                <a:extLst>
                  <a:ext uri="{FF2B5EF4-FFF2-40B4-BE49-F238E27FC236}">
                    <a16:creationId xmlns:a16="http://schemas.microsoft.com/office/drawing/2014/main" id="{D5166A9D-8547-8D47-33D2-C7C2F0220198}"/>
                  </a:ext>
                </a:extLst>
              </p:cNvPr>
              <p:cNvSpPr/>
              <p:nvPr/>
            </p:nvSpPr>
            <p:spPr>
              <a:xfrm>
                <a:off x="2596509" y="2269451"/>
                <a:ext cx="755845" cy="737471"/>
              </a:xfrm>
              <a:prstGeom prst="ellipse">
                <a:avLst/>
              </a:prstGeom>
              <a:gradFill>
                <a:gsLst>
                  <a:gs pos="0">
                    <a:srgbClr val="92D050"/>
                  </a:gs>
                  <a:gs pos="100000">
                    <a:srgbClr val="00B050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t-L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Graphic 6" descr="Lightbulb with solid fill">
                <a:extLst>
                  <a:ext uri="{FF2B5EF4-FFF2-40B4-BE49-F238E27FC236}">
                    <a16:creationId xmlns:a16="http://schemas.microsoft.com/office/drawing/2014/main" id="{A024D647-DED0-D54B-B1B5-670830E95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22664" y="2392780"/>
                <a:ext cx="492280" cy="492279"/>
              </a:xfrm>
              <a:prstGeom prst="rect">
                <a:avLst/>
              </a:prstGeom>
            </p:spPr>
          </p:pic>
        </p:grpSp>
        <p:sp>
          <p:nvSpPr>
            <p:cNvPr id="15" name="Google Shape;165;p33">
              <a:extLst>
                <a:ext uri="{FF2B5EF4-FFF2-40B4-BE49-F238E27FC236}">
                  <a16:creationId xmlns:a16="http://schemas.microsoft.com/office/drawing/2014/main" id="{73E6BB94-7236-8BAF-D346-EF6F48EB1489}"/>
                </a:ext>
              </a:extLst>
            </p:cNvPr>
            <p:cNvSpPr txBox="1">
              <a:spLocks/>
            </p:cNvSpPr>
            <p:nvPr/>
          </p:nvSpPr>
          <p:spPr>
            <a:xfrm>
              <a:off x="1360130" y="3214852"/>
              <a:ext cx="2140346" cy="982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1219170"/>
              <a:r>
                <a:rPr lang="pt-BR" sz="40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ExtraBold" panose="00000900000000000000" pitchFamily="2" charset="0"/>
                </a:rPr>
                <a:t>Missão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66EECAF-CAB6-A554-AB93-84B2D84812C1}"/>
                </a:ext>
              </a:extLst>
            </p:cNvPr>
            <p:cNvSpPr txBox="1"/>
            <p:nvPr/>
          </p:nvSpPr>
          <p:spPr>
            <a:xfrm>
              <a:off x="504815" y="4475366"/>
              <a:ext cx="3616945" cy="120032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Facilitar o agendamento e gerenciamento tanto para o prestador de serviços estéticos quanto para seus clientes. 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35CA324-017B-0493-EC87-634719AE2052}"/>
              </a:ext>
            </a:extLst>
          </p:cNvPr>
          <p:cNvGrpSpPr/>
          <p:nvPr/>
        </p:nvGrpSpPr>
        <p:grpSpPr>
          <a:xfrm>
            <a:off x="4403283" y="413061"/>
            <a:ext cx="3382914" cy="5262634"/>
            <a:chOff x="4403283" y="413061"/>
            <a:chExt cx="3382914" cy="5262634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DE1E4BC-B8B1-303F-9E60-9CA7F601E0A5}"/>
                </a:ext>
              </a:extLst>
            </p:cNvPr>
            <p:cNvGrpSpPr/>
            <p:nvPr/>
          </p:nvGrpSpPr>
          <p:grpSpPr>
            <a:xfrm>
              <a:off x="4656000" y="413061"/>
              <a:ext cx="2880000" cy="2880000"/>
              <a:chOff x="5268000" y="1569790"/>
              <a:chExt cx="828000" cy="82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Oval 17">
                <a:extLst>
                  <a:ext uri="{FF2B5EF4-FFF2-40B4-BE49-F238E27FC236}">
                    <a16:creationId xmlns:a16="http://schemas.microsoft.com/office/drawing/2014/main" id="{0AF52C84-50AC-7002-2260-9BFCB387285F}"/>
                  </a:ext>
                </a:extLst>
              </p:cNvPr>
              <p:cNvSpPr/>
              <p:nvPr/>
            </p:nvSpPr>
            <p:spPr>
              <a:xfrm>
                <a:off x="5268000" y="1569790"/>
                <a:ext cx="828000" cy="828000"/>
              </a:xfrm>
              <a:prstGeom prst="ellipse">
                <a:avLst/>
              </a:prstGeom>
              <a:gradFill>
                <a:gsLst>
                  <a:gs pos="0">
                    <a:srgbClr val="FF0F7B"/>
                  </a:gs>
                  <a:gs pos="100000">
                    <a:srgbClr val="F89B29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t-L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" name="Graphic 26" descr="Bullseye">
                <a:extLst>
                  <a:ext uri="{FF2B5EF4-FFF2-40B4-BE49-F238E27FC236}">
                    <a16:creationId xmlns:a16="http://schemas.microsoft.com/office/drawing/2014/main" id="{08965E04-0E04-E1ED-F6D8-B869AA606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18528" y="1699589"/>
                <a:ext cx="526752" cy="526752"/>
              </a:xfrm>
              <a:prstGeom prst="rect">
                <a:avLst/>
              </a:prstGeom>
            </p:spPr>
          </p:pic>
        </p:grpSp>
        <p:sp>
          <p:nvSpPr>
            <p:cNvPr id="16" name="Google Shape;165;p33">
              <a:extLst>
                <a:ext uri="{FF2B5EF4-FFF2-40B4-BE49-F238E27FC236}">
                  <a16:creationId xmlns:a16="http://schemas.microsoft.com/office/drawing/2014/main" id="{821D334B-6303-B881-EDF1-A4254B4216B6}"/>
                </a:ext>
              </a:extLst>
            </p:cNvPr>
            <p:cNvSpPr txBox="1">
              <a:spLocks/>
            </p:cNvSpPr>
            <p:nvPr/>
          </p:nvSpPr>
          <p:spPr>
            <a:xfrm>
              <a:off x="5230434" y="3214852"/>
              <a:ext cx="1728613" cy="982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1219170"/>
              <a:r>
                <a:rPr lang="pt-BR" sz="40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ExtraBold" panose="00000900000000000000" pitchFamily="2" charset="0"/>
                </a:rPr>
                <a:t>Visão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0DF115C-42BB-AB16-C70F-D8EBC122C9F8}"/>
                </a:ext>
              </a:extLst>
            </p:cNvPr>
            <p:cNvSpPr txBox="1"/>
            <p:nvPr/>
          </p:nvSpPr>
          <p:spPr>
            <a:xfrm>
              <a:off x="4403283" y="4475366"/>
              <a:ext cx="3382914" cy="120032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 a maior e melhor plataforma para agendamentos de serviços de estética do país em 4 anos. 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12624C2-CB21-4AE1-A9C9-834934D2A0E1}"/>
              </a:ext>
            </a:extLst>
          </p:cNvPr>
          <p:cNvGrpSpPr/>
          <p:nvPr/>
        </p:nvGrpSpPr>
        <p:grpSpPr>
          <a:xfrm>
            <a:off x="7939742" y="413061"/>
            <a:ext cx="3616945" cy="5262634"/>
            <a:chOff x="7939742" y="413061"/>
            <a:chExt cx="3616945" cy="5262634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707C2FA-7B21-FF91-DC47-4BF32B07307E}"/>
                </a:ext>
              </a:extLst>
            </p:cNvPr>
            <p:cNvGrpSpPr/>
            <p:nvPr/>
          </p:nvGrpSpPr>
          <p:grpSpPr>
            <a:xfrm>
              <a:off x="8321695" y="413061"/>
              <a:ext cx="2880000" cy="2880000"/>
              <a:chOff x="2596509" y="4932478"/>
              <a:chExt cx="828000" cy="828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23">
                <a:extLst>
                  <a:ext uri="{FF2B5EF4-FFF2-40B4-BE49-F238E27FC236}">
                    <a16:creationId xmlns:a16="http://schemas.microsoft.com/office/drawing/2014/main" id="{2C16C517-D026-857E-D4B2-E876991FFF94}"/>
                  </a:ext>
                </a:extLst>
              </p:cNvPr>
              <p:cNvSpPr/>
              <p:nvPr/>
            </p:nvSpPr>
            <p:spPr>
              <a:xfrm>
                <a:off x="2596509" y="4932478"/>
                <a:ext cx="828000" cy="828000"/>
              </a:xfrm>
              <a:prstGeom prst="ellipse">
                <a:avLst/>
              </a:prstGeom>
              <a:gradFill>
                <a:gsLst>
                  <a:gs pos="0">
                    <a:srgbClr val="0061FF"/>
                  </a:gs>
                  <a:gs pos="100000">
                    <a:srgbClr val="60EFFF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t-LT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" name="Grafikk 37" descr="Handshake">
                <a:extLst>
                  <a:ext uri="{FF2B5EF4-FFF2-40B4-BE49-F238E27FC236}">
                    <a16:creationId xmlns:a16="http://schemas.microsoft.com/office/drawing/2014/main" id="{12AB62A5-F456-EB7D-316F-78BBB2618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722432" y="5093615"/>
                <a:ext cx="568403" cy="568403"/>
              </a:xfrm>
              <a:prstGeom prst="rect">
                <a:avLst/>
              </a:prstGeom>
            </p:spPr>
          </p:pic>
        </p:grpSp>
        <p:sp>
          <p:nvSpPr>
            <p:cNvPr id="17" name="Google Shape;165;p33">
              <a:extLst>
                <a:ext uri="{FF2B5EF4-FFF2-40B4-BE49-F238E27FC236}">
                  <a16:creationId xmlns:a16="http://schemas.microsoft.com/office/drawing/2014/main" id="{5064BE19-1AB8-339A-D5F0-F571B27452CC}"/>
                </a:ext>
              </a:extLst>
            </p:cNvPr>
            <p:cNvSpPr txBox="1">
              <a:spLocks/>
            </p:cNvSpPr>
            <p:nvPr/>
          </p:nvSpPr>
          <p:spPr>
            <a:xfrm>
              <a:off x="8620733" y="3214852"/>
              <a:ext cx="2281923" cy="982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1219170"/>
              <a:r>
                <a:rPr lang="pt-BR" sz="40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ExtraBold" panose="00000900000000000000" pitchFamily="2" charset="0"/>
                </a:rPr>
                <a:t>Valores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D767B8C-F21E-006B-CA24-E13853409EC5}"/>
                </a:ext>
              </a:extLst>
            </p:cNvPr>
            <p:cNvSpPr txBox="1"/>
            <p:nvPr/>
          </p:nvSpPr>
          <p:spPr>
            <a:xfrm>
              <a:off x="7939742" y="4475366"/>
              <a:ext cx="3616945" cy="120032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Agimos com propósito, zelamos por sua praticidade, segurança, ética e buscamos sempre o melhor.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79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omputer on a table&#10;&#10;Description automatically generated">
            <a:extLst>
              <a:ext uri="{FF2B5EF4-FFF2-40B4-BE49-F238E27FC236}">
                <a16:creationId xmlns:a16="http://schemas.microsoft.com/office/drawing/2014/main" id="{83C8D7A9-04FF-4328-7D2C-5453AD5B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A47EDE04-7A27-5D81-30F9-3462D0F5715F}"/>
              </a:ext>
            </a:extLst>
          </p:cNvPr>
          <p:cNvSpPr/>
          <p:nvPr/>
        </p:nvSpPr>
        <p:spPr>
          <a:xfrm>
            <a:off x="-1" y="0"/>
            <a:ext cx="12205253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87C8FB7-5952-2EAD-A145-24693A9AE7C1}"/>
              </a:ext>
            </a:extLst>
          </p:cNvPr>
          <p:cNvGrpSpPr/>
          <p:nvPr/>
        </p:nvGrpSpPr>
        <p:grpSpPr>
          <a:xfrm>
            <a:off x="3576391" y="3951337"/>
            <a:ext cx="1989737" cy="2344467"/>
            <a:chOff x="3576391" y="3951337"/>
            <a:chExt cx="1989737" cy="2344467"/>
          </a:xfrm>
        </p:grpSpPr>
        <p:cxnSp>
          <p:nvCxnSpPr>
            <p:cNvPr id="5" name="Connector: Elbow 22">
              <a:extLst>
                <a:ext uri="{FF2B5EF4-FFF2-40B4-BE49-F238E27FC236}">
                  <a16:creationId xmlns:a16="http://schemas.microsoft.com/office/drawing/2014/main" id="{82568FED-0C2D-FC6C-F1F2-DB9A3DE14DB2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rot="5400000">
              <a:off x="3842047" y="4244195"/>
              <a:ext cx="2016939" cy="1431223"/>
            </a:xfrm>
            <a:prstGeom prst="bentConnector2">
              <a:avLst/>
            </a:prstGeom>
            <a:noFill/>
            <a:ln w="12700" cap="flat" cmpd="sng" algn="ctr">
              <a:solidFill>
                <a:srgbClr val="FFA700"/>
              </a:solidFill>
              <a:prstDash val="solid"/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pic>
          <p:nvPicPr>
            <p:cNvPr id="6" name="Graphic 48" descr="Radar Chart with solid fill">
              <a:extLst>
                <a:ext uri="{FF2B5EF4-FFF2-40B4-BE49-F238E27FC236}">
                  <a16:creationId xmlns:a16="http://schemas.microsoft.com/office/drawing/2014/main" id="{ADC36B93-0B80-C083-A87F-E6DCD1BEF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76391" y="5640748"/>
              <a:ext cx="558513" cy="6550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42">
            <a:extLst>
              <a:ext uri="{FF2B5EF4-FFF2-40B4-BE49-F238E27FC236}">
                <a16:creationId xmlns:a16="http://schemas.microsoft.com/office/drawing/2014/main" id="{BD8506D6-3358-AF70-2667-0920648124F3}"/>
              </a:ext>
            </a:extLst>
          </p:cNvPr>
          <p:cNvSpPr txBox="1"/>
          <p:nvPr/>
        </p:nvSpPr>
        <p:spPr>
          <a:xfrm>
            <a:off x="3447542" y="72024"/>
            <a:ext cx="3538111" cy="16004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pt-BR" b="1" spc="300" dirty="0">
                <a:solidFill>
                  <a:srgbClr val="D613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</a:rPr>
              <a:t>FORÇAS</a:t>
            </a:r>
          </a:p>
          <a:p>
            <a:pPr marL="285750" indent="-285750" defTabSz="457200">
              <a:buClr>
                <a:srgbClr val="CC0066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</a:rPr>
              <a:t>Perseverança e trabalho em equipe</a:t>
            </a:r>
            <a:r>
              <a:rPr lang="pt-BR" sz="105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 defTabSz="457200">
              <a:buClr>
                <a:srgbClr val="CC0066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</a:rPr>
              <a:t>Amplitude de estabelecimentos e alta demanda por serviços de beleza.</a:t>
            </a:r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94D5B18B-8F9D-A810-C355-CA7CAE643D2C}"/>
              </a:ext>
            </a:extLst>
          </p:cNvPr>
          <p:cNvSpPr/>
          <p:nvPr/>
        </p:nvSpPr>
        <p:spPr>
          <a:xfrm>
            <a:off x="841513" y="1946412"/>
            <a:ext cx="1869699" cy="2499559"/>
          </a:xfrm>
          <a:custGeom>
            <a:avLst/>
            <a:gdLst/>
            <a:ahLst/>
            <a:cxnLst/>
            <a:rect l="l" t="t" r="r" b="b"/>
            <a:pathLst>
              <a:path w="1639203" h="1868444">
                <a:moveTo>
                  <a:pt x="835624" y="0"/>
                </a:moveTo>
                <a:cubicBezTo>
                  <a:pt x="1066509" y="0"/>
                  <a:pt x="1242549" y="42932"/>
                  <a:pt x="1363743" y="128795"/>
                </a:cubicBezTo>
                <a:cubicBezTo>
                  <a:pt x="1484937" y="214658"/>
                  <a:pt x="1557037" y="351258"/>
                  <a:pt x="1580044" y="538595"/>
                </a:cubicBezTo>
                <a:lnTo>
                  <a:pt x="1053773" y="569407"/>
                </a:lnTo>
                <a:cubicBezTo>
                  <a:pt x="1039805" y="488063"/>
                  <a:pt x="1010431" y="428904"/>
                  <a:pt x="965651" y="391930"/>
                </a:cubicBezTo>
                <a:cubicBezTo>
                  <a:pt x="920871" y="354955"/>
                  <a:pt x="859041" y="336468"/>
                  <a:pt x="780162" y="336468"/>
                </a:cubicBezTo>
                <a:cubicBezTo>
                  <a:pt x="715251" y="336468"/>
                  <a:pt x="666363" y="350231"/>
                  <a:pt x="633497" y="377756"/>
                </a:cubicBezTo>
                <a:cubicBezTo>
                  <a:pt x="600630" y="405282"/>
                  <a:pt x="584197" y="438764"/>
                  <a:pt x="584197" y="478204"/>
                </a:cubicBezTo>
                <a:cubicBezTo>
                  <a:pt x="584197" y="506962"/>
                  <a:pt x="597755" y="532844"/>
                  <a:pt x="624869" y="555850"/>
                </a:cubicBezTo>
                <a:cubicBezTo>
                  <a:pt x="651162" y="579678"/>
                  <a:pt x="713608" y="601863"/>
                  <a:pt x="812207" y="622404"/>
                </a:cubicBezTo>
                <a:cubicBezTo>
                  <a:pt x="1056239" y="674990"/>
                  <a:pt x="1231046" y="728192"/>
                  <a:pt x="1336628" y="782011"/>
                </a:cubicBezTo>
                <a:cubicBezTo>
                  <a:pt x="1442211" y="835829"/>
                  <a:pt x="1519036" y="902588"/>
                  <a:pt x="1567103" y="982289"/>
                </a:cubicBezTo>
                <a:cubicBezTo>
                  <a:pt x="1615170" y="1061990"/>
                  <a:pt x="1639203" y="1151139"/>
                  <a:pt x="1639203" y="1249738"/>
                </a:cubicBezTo>
                <a:cubicBezTo>
                  <a:pt x="1639203" y="1365591"/>
                  <a:pt x="1607158" y="1472406"/>
                  <a:pt x="1543069" y="1570183"/>
                </a:cubicBezTo>
                <a:cubicBezTo>
                  <a:pt x="1478980" y="1667960"/>
                  <a:pt x="1389420" y="1742115"/>
                  <a:pt x="1274388" y="1792647"/>
                </a:cubicBezTo>
                <a:cubicBezTo>
                  <a:pt x="1159356" y="1843178"/>
                  <a:pt x="1014334" y="1868444"/>
                  <a:pt x="839321" y="1868444"/>
                </a:cubicBezTo>
                <a:cubicBezTo>
                  <a:pt x="532022" y="1868444"/>
                  <a:pt x="319213" y="1809285"/>
                  <a:pt x="200895" y="1690967"/>
                </a:cubicBezTo>
                <a:cubicBezTo>
                  <a:pt x="82577" y="1572648"/>
                  <a:pt x="15612" y="1422285"/>
                  <a:pt x="0" y="1239878"/>
                </a:cubicBezTo>
                <a:lnTo>
                  <a:pt x="531201" y="1206601"/>
                </a:lnTo>
                <a:cubicBezTo>
                  <a:pt x="542704" y="1292875"/>
                  <a:pt x="566121" y="1358607"/>
                  <a:pt x="601452" y="1403798"/>
                </a:cubicBezTo>
                <a:cubicBezTo>
                  <a:pt x="658968" y="1476926"/>
                  <a:pt x="741134" y="1513489"/>
                  <a:pt x="847949" y="1513489"/>
                </a:cubicBezTo>
                <a:cubicBezTo>
                  <a:pt x="927649" y="1513489"/>
                  <a:pt x="989068" y="1494797"/>
                  <a:pt x="1032205" y="1457411"/>
                </a:cubicBezTo>
                <a:cubicBezTo>
                  <a:pt x="1075342" y="1420026"/>
                  <a:pt x="1096910" y="1376684"/>
                  <a:pt x="1096910" y="1327384"/>
                </a:cubicBezTo>
                <a:cubicBezTo>
                  <a:pt x="1096910" y="1280550"/>
                  <a:pt x="1076369" y="1238646"/>
                  <a:pt x="1035286" y="1201671"/>
                </a:cubicBezTo>
                <a:cubicBezTo>
                  <a:pt x="994204" y="1164697"/>
                  <a:pt x="898891" y="1129776"/>
                  <a:pt x="749350" y="1096910"/>
                </a:cubicBezTo>
                <a:cubicBezTo>
                  <a:pt x="504497" y="1041859"/>
                  <a:pt x="329895" y="968732"/>
                  <a:pt x="225545" y="877528"/>
                </a:cubicBezTo>
                <a:cubicBezTo>
                  <a:pt x="120373" y="786324"/>
                  <a:pt x="67787" y="670060"/>
                  <a:pt x="67787" y="528735"/>
                </a:cubicBezTo>
                <a:cubicBezTo>
                  <a:pt x="67787" y="435888"/>
                  <a:pt x="94696" y="348177"/>
                  <a:pt x="148515" y="265600"/>
                </a:cubicBezTo>
                <a:cubicBezTo>
                  <a:pt x="202333" y="183024"/>
                  <a:pt x="283266" y="118113"/>
                  <a:pt x="391314" y="70868"/>
                </a:cubicBezTo>
                <a:cubicBezTo>
                  <a:pt x="499362" y="23623"/>
                  <a:pt x="647465" y="0"/>
                  <a:pt x="835624" y="0"/>
                </a:cubicBezTo>
                <a:close/>
              </a:path>
            </a:pathLst>
          </a:custGeom>
          <a:gradFill>
            <a:gsLst>
              <a:gs pos="100000">
                <a:sysClr val="windowText" lastClr="000000"/>
              </a:gs>
              <a:gs pos="0">
                <a:sysClr val="windowText" lastClr="000000">
                  <a:lumMod val="85000"/>
                </a:sysClr>
              </a:gs>
            </a:gsLst>
            <a:lin ang="5400000" scaled="1"/>
          </a:gradFill>
          <a:ln w="19050" cap="flat" cmpd="sng" algn="ctr">
            <a:noFill/>
            <a:prstDash val="solid"/>
          </a:ln>
          <a:effectLst>
            <a:outerShdw blurRad="177800" dist="38100" dir="5400000" algn="t" rotWithShape="0">
              <a:prstClr val="black">
                <a:alpha val="25000"/>
              </a:prstClr>
            </a:outerShdw>
          </a:effectLst>
          <a:scene3d>
            <a:camera prst="isometricOffAxis2Top">
              <a:rot lat="19134171" lon="1510677" rev="19465765"/>
            </a:camera>
            <a:lightRig rig="flat" dir="t"/>
          </a:scene3d>
          <a:sp3d extrusionH="508000" prstMaterial="matte"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Freeform: Shape 14">
            <a:extLst>
              <a:ext uri="{FF2B5EF4-FFF2-40B4-BE49-F238E27FC236}">
                <a16:creationId xmlns:a16="http://schemas.microsoft.com/office/drawing/2014/main" id="{15D505DE-ADA0-1B6A-E8C8-EB11FE77A26B}"/>
              </a:ext>
            </a:extLst>
          </p:cNvPr>
          <p:cNvSpPr/>
          <p:nvPr/>
        </p:nvSpPr>
        <p:spPr>
          <a:xfrm>
            <a:off x="6529524" y="1946412"/>
            <a:ext cx="2135391" cy="2499559"/>
          </a:xfrm>
          <a:custGeom>
            <a:avLst/>
            <a:gdLst/>
            <a:ahLst/>
            <a:cxnLst/>
            <a:rect l="l" t="t" r="r" b="b"/>
            <a:pathLst>
              <a:path w="1872141" h="1868444">
                <a:moveTo>
                  <a:pt x="932989" y="0"/>
                </a:moveTo>
                <a:cubicBezTo>
                  <a:pt x="1233715" y="0"/>
                  <a:pt x="1465422" y="80728"/>
                  <a:pt x="1628110" y="242183"/>
                </a:cubicBezTo>
                <a:cubicBezTo>
                  <a:pt x="1790798" y="403638"/>
                  <a:pt x="1872141" y="629799"/>
                  <a:pt x="1872141" y="920665"/>
                </a:cubicBezTo>
                <a:cubicBezTo>
                  <a:pt x="1872141" y="1131830"/>
                  <a:pt x="1836605" y="1304994"/>
                  <a:pt x="1765532" y="1440156"/>
                </a:cubicBezTo>
                <a:cubicBezTo>
                  <a:pt x="1694458" y="1575319"/>
                  <a:pt x="1591752" y="1680491"/>
                  <a:pt x="1457411" y="1755672"/>
                </a:cubicBezTo>
                <a:cubicBezTo>
                  <a:pt x="1323070" y="1830853"/>
                  <a:pt x="1155658" y="1868444"/>
                  <a:pt x="955174" y="1868444"/>
                </a:cubicBezTo>
                <a:cubicBezTo>
                  <a:pt x="751403" y="1868444"/>
                  <a:pt x="582759" y="1835989"/>
                  <a:pt x="449240" y="1771078"/>
                </a:cubicBezTo>
                <a:cubicBezTo>
                  <a:pt x="315721" y="1706167"/>
                  <a:pt x="207468" y="1603460"/>
                  <a:pt x="124481" y="1462957"/>
                </a:cubicBezTo>
                <a:cubicBezTo>
                  <a:pt x="41494" y="1322454"/>
                  <a:pt x="0" y="1146620"/>
                  <a:pt x="0" y="935455"/>
                </a:cubicBezTo>
                <a:cubicBezTo>
                  <a:pt x="0" y="640480"/>
                  <a:pt x="82166" y="410828"/>
                  <a:pt x="246497" y="246497"/>
                </a:cubicBezTo>
                <a:cubicBezTo>
                  <a:pt x="410828" y="82166"/>
                  <a:pt x="639659" y="0"/>
                  <a:pt x="932989" y="0"/>
                </a:cubicBezTo>
                <a:close/>
                <a:moveTo>
                  <a:pt x="931757" y="422742"/>
                </a:moveTo>
                <a:cubicBezTo>
                  <a:pt x="819190" y="422742"/>
                  <a:pt x="728808" y="462592"/>
                  <a:pt x="660611" y="542293"/>
                </a:cubicBezTo>
                <a:cubicBezTo>
                  <a:pt x="592413" y="621993"/>
                  <a:pt x="558315" y="753869"/>
                  <a:pt x="558315" y="937920"/>
                </a:cubicBezTo>
                <a:cubicBezTo>
                  <a:pt x="558315" y="1120327"/>
                  <a:pt x="592208" y="1251381"/>
                  <a:pt x="659995" y="1331082"/>
                </a:cubicBezTo>
                <a:cubicBezTo>
                  <a:pt x="727781" y="1410782"/>
                  <a:pt x="820012" y="1450633"/>
                  <a:pt x="936687" y="1450633"/>
                </a:cubicBezTo>
                <a:cubicBezTo>
                  <a:pt x="1056648" y="1450633"/>
                  <a:pt x="1149495" y="1411604"/>
                  <a:pt x="1215228" y="1333547"/>
                </a:cubicBezTo>
                <a:cubicBezTo>
                  <a:pt x="1280960" y="1255489"/>
                  <a:pt x="1313827" y="1115397"/>
                  <a:pt x="1313827" y="913270"/>
                </a:cubicBezTo>
                <a:cubicBezTo>
                  <a:pt x="1313827" y="743187"/>
                  <a:pt x="1279522" y="618912"/>
                  <a:pt x="1210914" y="540444"/>
                </a:cubicBezTo>
                <a:cubicBezTo>
                  <a:pt x="1142306" y="461976"/>
                  <a:pt x="1049253" y="422742"/>
                  <a:pt x="931757" y="422742"/>
                </a:cubicBezTo>
                <a:close/>
              </a:path>
            </a:pathLst>
          </a:custGeom>
          <a:gradFill>
            <a:gsLst>
              <a:gs pos="100000">
                <a:sysClr val="windowText" lastClr="000000"/>
              </a:gs>
              <a:gs pos="0">
                <a:sysClr val="windowText" lastClr="000000">
                  <a:lumMod val="85000"/>
                </a:sysClr>
              </a:gs>
            </a:gsLst>
            <a:lin ang="5400000" scaled="1"/>
          </a:gradFill>
          <a:ln w="19050" cap="flat" cmpd="sng" algn="ctr">
            <a:noFill/>
            <a:prstDash val="solid"/>
          </a:ln>
          <a:effectLst>
            <a:outerShdw blurRad="177800" dist="38100" dir="5400000" algn="t" rotWithShape="0">
              <a:prstClr val="black">
                <a:alpha val="25000"/>
              </a:prstClr>
            </a:outerShdw>
          </a:effectLst>
          <a:scene3d>
            <a:camera prst="isometricOffAxis2Top">
              <a:rot lat="19134171" lon="1510677" rev="19465765"/>
            </a:camera>
            <a:lightRig rig="flat" dir="t"/>
          </a:scene3d>
          <a:sp3d extrusionH="508000" prstMaterial="matte"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D38B9347-59CC-E8EB-E6D8-37D019A1D9C1}"/>
              </a:ext>
            </a:extLst>
          </p:cNvPr>
          <p:cNvSpPr/>
          <p:nvPr/>
        </p:nvSpPr>
        <p:spPr>
          <a:xfrm>
            <a:off x="3178732" y="1987631"/>
            <a:ext cx="2883271" cy="2417122"/>
          </a:xfrm>
          <a:custGeom>
            <a:avLst/>
            <a:gdLst/>
            <a:ahLst/>
            <a:cxnLst/>
            <a:rect l="l" t="t" r="r" b="b"/>
            <a:pathLst>
              <a:path w="2527822" h="1806820">
                <a:moveTo>
                  <a:pt x="0" y="0"/>
                </a:moveTo>
                <a:lnTo>
                  <a:pt x="530295" y="0"/>
                </a:lnTo>
                <a:lnTo>
                  <a:pt x="721214" y="1011503"/>
                </a:lnTo>
                <a:lnTo>
                  <a:pt x="1000641" y="0"/>
                </a:lnTo>
                <a:lnTo>
                  <a:pt x="1529030" y="0"/>
                </a:lnTo>
                <a:lnTo>
                  <a:pt x="1809150" y="1010155"/>
                </a:lnTo>
                <a:lnTo>
                  <a:pt x="2000281" y="0"/>
                </a:lnTo>
                <a:lnTo>
                  <a:pt x="2527822" y="0"/>
                </a:lnTo>
                <a:lnTo>
                  <a:pt x="2129538" y="1806820"/>
                </a:lnTo>
                <a:lnTo>
                  <a:pt x="1582046" y="1806820"/>
                </a:lnTo>
                <a:lnTo>
                  <a:pt x="1265144" y="669238"/>
                </a:lnTo>
                <a:lnTo>
                  <a:pt x="949474" y="1806820"/>
                </a:lnTo>
                <a:lnTo>
                  <a:pt x="401982" y="180682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ysClr val="windowText" lastClr="000000"/>
              </a:gs>
              <a:gs pos="0">
                <a:sysClr val="windowText" lastClr="000000">
                  <a:lumMod val="85000"/>
                </a:sysClr>
              </a:gs>
            </a:gsLst>
            <a:lin ang="5400000" scaled="1"/>
          </a:gradFill>
          <a:ln w="19050" cap="flat" cmpd="sng" algn="ctr">
            <a:noFill/>
            <a:prstDash val="solid"/>
          </a:ln>
          <a:effectLst>
            <a:outerShdw blurRad="177800" dist="38100" dir="5400000" algn="t" rotWithShape="0">
              <a:prstClr val="black">
                <a:alpha val="25000"/>
              </a:prstClr>
            </a:outerShdw>
          </a:effectLst>
          <a:scene3d>
            <a:camera prst="isometricOffAxis2Top">
              <a:rot lat="19134171" lon="1510677" rev="19465765"/>
            </a:camera>
            <a:lightRig rig="flat" dir="t"/>
          </a:scene3d>
          <a:sp3d extrusionH="508000" prstMaterial="matte"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Freeform: Shape 12">
            <a:extLst>
              <a:ext uri="{FF2B5EF4-FFF2-40B4-BE49-F238E27FC236}">
                <a16:creationId xmlns:a16="http://schemas.microsoft.com/office/drawing/2014/main" id="{E2FF7C7A-E6AF-256D-447D-1AE40F1120A9}"/>
              </a:ext>
            </a:extLst>
          </p:cNvPr>
          <p:cNvSpPr/>
          <p:nvPr/>
        </p:nvSpPr>
        <p:spPr>
          <a:xfrm>
            <a:off x="9132437" y="1987631"/>
            <a:ext cx="1935769" cy="2417122"/>
          </a:xfrm>
          <a:custGeom>
            <a:avLst/>
            <a:gdLst/>
            <a:ahLst/>
            <a:cxnLst/>
            <a:rect l="l" t="t" r="r" b="b"/>
            <a:pathLst>
              <a:path w="1697128" h="1806820">
                <a:moveTo>
                  <a:pt x="0" y="0"/>
                </a:moveTo>
                <a:lnTo>
                  <a:pt x="1697128" y="0"/>
                </a:lnTo>
                <a:lnTo>
                  <a:pt x="1697128" y="446159"/>
                </a:lnTo>
                <a:lnTo>
                  <a:pt x="1127722" y="446159"/>
                </a:lnTo>
                <a:lnTo>
                  <a:pt x="1127722" y="1806820"/>
                </a:lnTo>
                <a:lnTo>
                  <a:pt x="569406" y="1806820"/>
                </a:lnTo>
                <a:lnTo>
                  <a:pt x="569406" y="446159"/>
                </a:lnTo>
                <a:lnTo>
                  <a:pt x="0" y="4461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ysClr val="windowText" lastClr="000000"/>
              </a:gs>
              <a:gs pos="0">
                <a:sysClr val="windowText" lastClr="000000">
                  <a:lumMod val="85000"/>
                </a:sysClr>
              </a:gs>
            </a:gsLst>
            <a:lin ang="5400000" scaled="1"/>
          </a:gradFill>
          <a:ln w="19050" cap="flat" cmpd="sng" algn="ctr">
            <a:noFill/>
            <a:prstDash val="solid"/>
          </a:ln>
          <a:effectLst>
            <a:outerShdw blurRad="177800" dist="38100" dir="5400000" algn="t" rotWithShape="0">
              <a:prstClr val="black">
                <a:alpha val="25000"/>
              </a:prstClr>
            </a:outerShdw>
          </a:effectLst>
          <a:scene3d>
            <a:camera prst="isometricOffAxis2Top">
              <a:rot lat="19134171" lon="1510677" rev="19465765"/>
            </a:camera>
            <a:lightRig rig="flat" dir="t"/>
          </a:scene3d>
          <a:sp3d extrusionH="508000" prstMaterial="matte"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C5C39D-1D2C-F19A-B542-7B4290C2A74F}"/>
              </a:ext>
            </a:extLst>
          </p:cNvPr>
          <p:cNvGrpSpPr/>
          <p:nvPr/>
        </p:nvGrpSpPr>
        <p:grpSpPr>
          <a:xfrm>
            <a:off x="841513" y="1946412"/>
            <a:ext cx="10226693" cy="2499561"/>
            <a:chOff x="841513" y="1946412"/>
            <a:chExt cx="10226693" cy="2499561"/>
          </a:xfrm>
        </p:grpSpPr>
        <p:sp>
          <p:nvSpPr>
            <p:cNvPr id="13" name="Freeform: Shape 16">
              <a:extLst>
                <a:ext uri="{FF2B5EF4-FFF2-40B4-BE49-F238E27FC236}">
                  <a16:creationId xmlns:a16="http://schemas.microsoft.com/office/drawing/2014/main" id="{BCE4B8F1-8F43-EA7C-F28E-572EAEAFFF18}"/>
                </a:ext>
              </a:extLst>
            </p:cNvPr>
            <p:cNvSpPr/>
            <p:nvPr/>
          </p:nvSpPr>
          <p:spPr>
            <a:xfrm>
              <a:off x="841513" y="1946412"/>
              <a:ext cx="1869699" cy="2499559"/>
            </a:xfrm>
            <a:custGeom>
              <a:avLst/>
              <a:gdLst/>
              <a:ahLst/>
              <a:cxnLst/>
              <a:rect l="l" t="t" r="r" b="b"/>
              <a:pathLst>
                <a:path w="1639203" h="1868444">
                  <a:moveTo>
                    <a:pt x="835624" y="0"/>
                  </a:moveTo>
                  <a:cubicBezTo>
                    <a:pt x="1066509" y="0"/>
                    <a:pt x="1242549" y="42932"/>
                    <a:pt x="1363743" y="128795"/>
                  </a:cubicBezTo>
                  <a:cubicBezTo>
                    <a:pt x="1484937" y="214658"/>
                    <a:pt x="1557037" y="351258"/>
                    <a:pt x="1580044" y="538595"/>
                  </a:cubicBezTo>
                  <a:lnTo>
                    <a:pt x="1053773" y="569407"/>
                  </a:lnTo>
                  <a:cubicBezTo>
                    <a:pt x="1039805" y="488063"/>
                    <a:pt x="1010431" y="428904"/>
                    <a:pt x="965651" y="391930"/>
                  </a:cubicBezTo>
                  <a:cubicBezTo>
                    <a:pt x="920871" y="354955"/>
                    <a:pt x="859041" y="336468"/>
                    <a:pt x="780162" y="336468"/>
                  </a:cubicBezTo>
                  <a:cubicBezTo>
                    <a:pt x="715251" y="336468"/>
                    <a:pt x="666363" y="350231"/>
                    <a:pt x="633497" y="377756"/>
                  </a:cubicBezTo>
                  <a:cubicBezTo>
                    <a:pt x="600630" y="405282"/>
                    <a:pt x="584197" y="438764"/>
                    <a:pt x="584197" y="478204"/>
                  </a:cubicBezTo>
                  <a:cubicBezTo>
                    <a:pt x="584197" y="506962"/>
                    <a:pt x="597755" y="532844"/>
                    <a:pt x="624869" y="555850"/>
                  </a:cubicBezTo>
                  <a:cubicBezTo>
                    <a:pt x="651162" y="579678"/>
                    <a:pt x="713608" y="601863"/>
                    <a:pt x="812207" y="622404"/>
                  </a:cubicBezTo>
                  <a:cubicBezTo>
                    <a:pt x="1056239" y="674990"/>
                    <a:pt x="1231046" y="728192"/>
                    <a:pt x="1336628" y="782011"/>
                  </a:cubicBezTo>
                  <a:cubicBezTo>
                    <a:pt x="1442211" y="835829"/>
                    <a:pt x="1519036" y="902588"/>
                    <a:pt x="1567103" y="982289"/>
                  </a:cubicBezTo>
                  <a:cubicBezTo>
                    <a:pt x="1615170" y="1061990"/>
                    <a:pt x="1639203" y="1151139"/>
                    <a:pt x="1639203" y="1249738"/>
                  </a:cubicBezTo>
                  <a:cubicBezTo>
                    <a:pt x="1639203" y="1365591"/>
                    <a:pt x="1607158" y="1472406"/>
                    <a:pt x="1543069" y="1570183"/>
                  </a:cubicBezTo>
                  <a:cubicBezTo>
                    <a:pt x="1478980" y="1667960"/>
                    <a:pt x="1389420" y="1742115"/>
                    <a:pt x="1274388" y="1792647"/>
                  </a:cubicBezTo>
                  <a:cubicBezTo>
                    <a:pt x="1159356" y="1843178"/>
                    <a:pt x="1014334" y="1868444"/>
                    <a:pt x="839321" y="1868444"/>
                  </a:cubicBezTo>
                  <a:cubicBezTo>
                    <a:pt x="532022" y="1868444"/>
                    <a:pt x="319213" y="1809285"/>
                    <a:pt x="200895" y="1690967"/>
                  </a:cubicBezTo>
                  <a:cubicBezTo>
                    <a:pt x="82577" y="1572648"/>
                    <a:pt x="15612" y="1422285"/>
                    <a:pt x="0" y="1239878"/>
                  </a:cubicBezTo>
                  <a:lnTo>
                    <a:pt x="531201" y="1206601"/>
                  </a:lnTo>
                  <a:cubicBezTo>
                    <a:pt x="542704" y="1292875"/>
                    <a:pt x="566121" y="1358607"/>
                    <a:pt x="601452" y="1403798"/>
                  </a:cubicBezTo>
                  <a:cubicBezTo>
                    <a:pt x="658968" y="1476926"/>
                    <a:pt x="741134" y="1513489"/>
                    <a:pt x="847949" y="1513489"/>
                  </a:cubicBezTo>
                  <a:cubicBezTo>
                    <a:pt x="927649" y="1513489"/>
                    <a:pt x="989068" y="1494797"/>
                    <a:pt x="1032205" y="1457411"/>
                  </a:cubicBezTo>
                  <a:cubicBezTo>
                    <a:pt x="1075342" y="1420026"/>
                    <a:pt x="1096910" y="1376684"/>
                    <a:pt x="1096910" y="1327384"/>
                  </a:cubicBezTo>
                  <a:cubicBezTo>
                    <a:pt x="1096910" y="1280550"/>
                    <a:pt x="1076369" y="1238646"/>
                    <a:pt x="1035286" y="1201671"/>
                  </a:cubicBezTo>
                  <a:cubicBezTo>
                    <a:pt x="994204" y="1164697"/>
                    <a:pt x="898891" y="1129776"/>
                    <a:pt x="749350" y="1096910"/>
                  </a:cubicBezTo>
                  <a:cubicBezTo>
                    <a:pt x="504497" y="1041859"/>
                    <a:pt x="329895" y="968732"/>
                    <a:pt x="225545" y="877528"/>
                  </a:cubicBezTo>
                  <a:cubicBezTo>
                    <a:pt x="120373" y="786324"/>
                    <a:pt x="67787" y="670060"/>
                    <a:pt x="67787" y="528735"/>
                  </a:cubicBezTo>
                  <a:cubicBezTo>
                    <a:pt x="67787" y="435888"/>
                    <a:pt x="94696" y="348177"/>
                    <a:pt x="148515" y="265600"/>
                  </a:cubicBezTo>
                  <a:cubicBezTo>
                    <a:pt x="202333" y="183024"/>
                    <a:pt x="283266" y="118113"/>
                    <a:pt x="391314" y="70868"/>
                  </a:cubicBezTo>
                  <a:cubicBezTo>
                    <a:pt x="499362" y="23623"/>
                    <a:pt x="647465" y="0"/>
                    <a:pt x="835624" y="0"/>
                  </a:cubicBezTo>
                  <a:close/>
                </a:path>
              </a:pathLst>
            </a:custGeom>
            <a:gradFill>
              <a:gsLst>
                <a:gs pos="0">
                  <a:srgbClr val="FF5050"/>
                </a:gs>
                <a:gs pos="100000">
                  <a:srgbClr val="FF0066"/>
                </a:gs>
              </a:gsLst>
              <a:lin ang="18900000" scaled="1"/>
            </a:gradFill>
            <a:ln w="1905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71" lon="1510677" rev="19465765"/>
              </a:camera>
              <a:lightRig rig="flat" dir="t"/>
            </a:scene3d>
            <a:sp3d prstMaterial="matte"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4" name="Freeform: Shape 17">
              <a:extLst>
                <a:ext uri="{FF2B5EF4-FFF2-40B4-BE49-F238E27FC236}">
                  <a16:creationId xmlns:a16="http://schemas.microsoft.com/office/drawing/2014/main" id="{D0ED6D5C-F496-B3C1-9BFE-5814BA660282}"/>
                </a:ext>
              </a:extLst>
            </p:cNvPr>
            <p:cNvSpPr/>
            <p:nvPr/>
          </p:nvSpPr>
          <p:spPr>
            <a:xfrm>
              <a:off x="6529524" y="1946412"/>
              <a:ext cx="2135391" cy="2499561"/>
            </a:xfrm>
            <a:custGeom>
              <a:avLst/>
              <a:gdLst/>
              <a:ahLst/>
              <a:cxnLst/>
              <a:rect l="l" t="t" r="r" b="b"/>
              <a:pathLst>
                <a:path w="1872141" h="1868444">
                  <a:moveTo>
                    <a:pt x="932989" y="0"/>
                  </a:moveTo>
                  <a:cubicBezTo>
                    <a:pt x="1233715" y="0"/>
                    <a:pt x="1465422" y="80728"/>
                    <a:pt x="1628110" y="242183"/>
                  </a:cubicBezTo>
                  <a:cubicBezTo>
                    <a:pt x="1790798" y="403638"/>
                    <a:pt x="1872141" y="629799"/>
                    <a:pt x="1872141" y="920665"/>
                  </a:cubicBezTo>
                  <a:cubicBezTo>
                    <a:pt x="1872141" y="1131830"/>
                    <a:pt x="1836605" y="1304994"/>
                    <a:pt x="1765532" y="1440156"/>
                  </a:cubicBezTo>
                  <a:cubicBezTo>
                    <a:pt x="1694458" y="1575319"/>
                    <a:pt x="1591752" y="1680491"/>
                    <a:pt x="1457411" y="1755672"/>
                  </a:cubicBezTo>
                  <a:cubicBezTo>
                    <a:pt x="1323070" y="1830853"/>
                    <a:pt x="1155658" y="1868444"/>
                    <a:pt x="955174" y="1868444"/>
                  </a:cubicBezTo>
                  <a:cubicBezTo>
                    <a:pt x="751403" y="1868444"/>
                    <a:pt x="582759" y="1835989"/>
                    <a:pt x="449240" y="1771078"/>
                  </a:cubicBezTo>
                  <a:cubicBezTo>
                    <a:pt x="315721" y="1706167"/>
                    <a:pt x="207468" y="1603460"/>
                    <a:pt x="124481" y="1462957"/>
                  </a:cubicBezTo>
                  <a:cubicBezTo>
                    <a:pt x="41494" y="1322454"/>
                    <a:pt x="0" y="1146620"/>
                    <a:pt x="0" y="935455"/>
                  </a:cubicBezTo>
                  <a:cubicBezTo>
                    <a:pt x="0" y="640480"/>
                    <a:pt x="82166" y="410828"/>
                    <a:pt x="246497" y="246497"/>
                  </a:cubicBezTo>
                  <a:cubicBezTo>
                    <a:pt x="410828" y="82166"/>
                    <a:pt x="639659" y="0"/>
                    <a:pt x="932989" y="0"/>
                  </a:cubicBezTo>
                  <a:close/>
                  <a:moveTo>
                    <a:pt x="931757" y="422742"/>
                  </a:moveTo>
                  <a:cubicBezTo>
                    <a:pt x="819190" y="422742"/>
                    <a:pt x="728808" y="462592"/>
                    <a:pt x="660611" y="542293"/>
                  </a:cubicBezTo>
                  <a:cubicBezTo>
                    <a:pt x="592413" y="621993"/>
                    <a:pt x="558315" y="753869"/>
                    <a:pt x="558315" y="937920"/>
                  </a:cubicBezTo>
                  <a:cubicBezTo>
                    <a:pt x="558315" y="1120327"/>
                    <a:pt x="592208" y="1251381"/>
                    <a:pt x="659995" y="1331082"/>
                  </a:cubicBezTo>
                  <a:cubicBezTo>
                    <a:pt x="727781" y="1410782"/>
                    <a:pt x="820012" y="1450633"/>
                    <a:pt x="936687" y="1450633"/>
                  </a:cubicBezTo>
                  <a:cubicBezTo>
                    <a:pt x="1056648" y="1450633"/>
                    <a:pt x="1149495" y="1411604"/>
                    <a:pt x="1215228" y="1333547"/>
                  </a:cubicBezTo>
                  <a:cubicBezTo>
                    <a:pt x="1280960" y="1255489"/>
                    <a:pt x="1313827" y="1115397"/>
                    <a:pt x="1313827" y="913270"/>
                  </a:cubicBezTo>
                  <a:cubicBezTo>
                    <a:pt x="1313827" y="743187"/>
                    <a:pt x="1279522" y="618912"/>
                    <a:pt x="1210914" y="540444"/>
                  </a:cubicBezTo>
                  <a:cubicBezTo>
                    <a:pt x="1142306" y="461976"/>
                    <a:pt x="1049253" y="422742"/>
                    <a:pt x="931757" y="422742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00FF00"/>
                </a:gs>
              </a:gsLst>
              <a:lin ang="18900000" scaled="1"/>
            </a:gradFill>
            <a:ln w="1905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71" lon="1510677" rev="19465765"/>
              </a:camera>
              <a:lightRig rig="flat" dir="t"/>
            </a:scene3d>
            <a:sp3d prstMaterial="matte"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5" name="Freeform: Shape 18">
              <a:extLst>
                <a:ext uri="{FF2B5EF4-FFF2-40B4-BE49-F238E27FC236}">
                  <a16:creationId xmlns:a16="http://schemas.microsoft.com/office/drawing/2014/main" id="{F337E2A2-B615-9DB4-184A-7CACC6330BA9}"/>
                </a:ext>
              </a:extLst>
            </p:cNvPr>
            <p:cNvSpPr/>
            <p:nvPr/>
          </p:nvSpPr>
          <p:spPr>
            <a:xfrm>
              <a:off x="3178732" y="1987632"/>
              <a:ext cx="2883271" cy="2417122"/>
            </a:xfrm>
            <a:custGeom>
              <a:avLst/>
              <a:gdLst/>
              <a:ahLst/>
              <a:cxnLst/>
              <a:rect l="l" t="t" r="r" b="b"/>
              <a:pathLst>
                <a:path w="2527822" h="1806820">
                  <a:moveTo>
                    <a:pt x="0" y="0"/>
                  </a:moveTo>
                  <a:lnTo>
                    <a:pt x="530295" y="0"/>
                  </a:lnTo>
                  <a:lnTo>
                    <a:pt x="721214" y="1011503"/>
                  </a:lnTo>
                  <a:lnTo>
                    <a:pt x="1000641" y="0"/>
                  </a:lnTo>
                  <a:lnTo>
                    <a:pt x="1529030" y="0"/>
                  </a:lnTo>
                  <a:lnTo>
                    <a:pt x="1809150" y="1010155"/>
                  </a:lnTo>
                  <a:lnTo>
                    <a:pt x="2000281" y="0"/>
                  </a:lnTo>
                  <a:lnTo>
                    <a:pt x="2527822" y="0"/>
                  </a:lnTo>
                  <a:lnTo>
                    <a:pt x="2129538" y="1806820"/>
                  </a:lnTo>
                  <a:lnTo>
                    <a:pt x="1582046" y="1806820"/>
                  </a:lnTo>
                  <a:lnTo>
                    <a:pt x="1265144" y="669238"/>
                  </a:lnTo>
                  <a:lnTo>
                    <a:pt x="949474" y="1806820"/>
                  </a:lnTo>
                  <a:lnTo>
                    <a:pt x="401982" y="180682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0000"/>
                </a:gs>
                <a:gs pos="100000">
                  <a:srgbClr val="FFC000"/>
                </a:gs>
              </a:gsLst>
              <a:lin ang="18900000" scaled="1"/>
            </a:gradFill>
            <a:ln w="1905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71" lon="1510677" rev="19465765"/>
              </a:camera>
              <a:lightRig rig="flat" dir="t"/>
            </a:scene3d>
            <a:sp3d prstMaterial="matte"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6" name="Freeform: Shape 19">
              <a:extLst>
                <a:ext uri="{FF2B5EF4-FFF2-40B4-BE49-F238E27FC236}">
                  <a16:creationId xmlns:a16="http://schemas.microsoft.com/office/drawing/2014/main" id="{DFFBD6DD-4496-362E-BF1E-48C46D19F1A5}"/>
                </a:ext>
              </a:extLst>
            </p:cNvPr>
            <p:cNvSpPr/>
            <p:nvPr/>
          </p:nvSpPr>
          <p:spPr>
            <a:xfrm>
              <a:off x="9132437" y="1987632"/>
              <a:ext cx="1935769" cy="2417122"/>
            </a:xfrm>
            <a:custGeom>
              <a:avLst/>
              <a:gdLst/>
              <a:ahLst/>
              <a:cxnLst/>
              <a:rect l="l" t="t" r="r" b="b"/>
              <a:pathLst>
                <a:path w="1697128" h="1806820">
                  <a:moveTo>
                    <a:pt x="0" y="0"/>
                  </a:moveTo>
                  <a:lnTo>
                    <a:pt x="1697128" y="0"/>
                  </a:lnTo>
                  <a:lnTo>
                    <a:pt x="1697128" y="446159"/>
                  </a:lnTo>
                  <a:lnTo>
                    <a:pt x="1127722" y="446159"/>
                  </a:lnTo>
                  <a:lnTo>
                    <a:pt x="1127722" y="1806820"/>
                  </a:lnTo>
                  <a:lnTo>
                    <a:pt x="569406" y="1806820"/>
                  </a:lnTo>
                  <a:lnTo>
                    <a:pt x="569406" y="446159"/>
                  </a:lnTo>
                  <a:lnTo>
                    <a:pt x="0" y="44615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1087AE"/>
                </a:gs>
                <a:gs pos="100000">
                  <a:srgbClr val="002060"/>
                </a:gs>
              </a:gsLst>
              <a:lin ang="18900000" scaled="1"/>
            </a:gradFill>
            <a:ln w="1905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71" lon="1510677" rev="19465765"/>
              </a:camera>
              <a:lightRig rig="flat" dir="t"/>
            </a:scene3d>
            <a:sp3d prstMaterial="matte"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>
        <p:nvSpPr>
          <p:cNvPr id="17" name="TextBox 43">
            <a:extLst>
              <a:ext uri="{FF2B5EF4-FFF2-40B4-BE49-F238E27FC236}">
                <a16:creationId xmlns:a16="http://schemas.microsoft.com/office/drawing/2014/main" id="{2739CC33-4A9D-C0EB-AC39-C9FAD2EE7A18}"/>
              </a:ext>
            </a:extLst>
          </p:cNvPr>
          <p:cNvSpPr txBox="1"/>
          <p:nvPr/>
        </p:nvSpPr>
        <p:spPr>
          <a:xfrm>
            <a:off x="12168" y="5268992"/>
            <a:ext cx="3875546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pt-BR" b="1" spc="300" dirty="0">
                <a:solidFill>
                  <a:srgbClr val="FFA7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</a:rPr>
              <a:t>FRAQUEZAS</a:t>
            </a:r>
          </a:p>
          <a:p>
            <a:pPr marL="285750" indent="-285750" defTabSz="457200">
              <a:buClr>
                <a:srgbClr val="FFC000"/>
              </a:buClr>
              <a:buSzPct val="97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Pouca força em regiões com baixo acesso á internet e no mercado informal de beleza.</a:t>
            </a:r>
          </a:p>
        </p:txBody>
      </p:sp>
      <p:sp>
        <p:nvSpPr>
          <p:cNvPr id="18" name="TextBox 44">
            <a:extLst>
              <a:ext uri="{FF2B5EF4-FFF2-40B4-BE49-F238E27FC236}">
                <a16:creationId xmlns:a16="http://schemas.microsoft.com/office/drawing/2014/main" id="{1F2CDC82-540D-F0C0-17DF-938B7B774B88}"/>
              </a:ext>
            </a:extLst>
          </p:cNvPr>
          <p:cNvSpPr txBox="1"/>
          <p:nvPr/>
        </p:nvSpPr>
        <p:spPr>
          <a:xfrm>
            <a:off x="8171065" y="61862"/>
            <a:ext cx="4048827" cy="13542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pt-BR" b="1" spc="300" dirty="0">
                <a:solidFill>
                  <a:srgbClr val="00F8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</a:rPr>
              <a:t>OPORTUNIDADES</a:t>
            </a:r>
          </a:p>
          <a:p>
            <a:pPr marL="285750" indent="-285750" defTabSz="457200">
              <a:buClr>
                <a:srgbClr val="00F84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</a:rPr>
              <a:t>Eventuais promoções oferecidas pelos estabelecimentos de estética em geral;</a:t>
            </a:r>
          </a:p>
          <a:p>
            <a:pPr marL="285750" indent="-285750" defTabSz="457200">
              <a:buClr>
                <a:srgbClr val="00F84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</a:rPr>
              <a:t>Possibilidade de expansão do segmento.</a:t>
            </a:r>
          </a:p>
        </p:txBody>
      </p:sp>
      <p:sp>
        <p:nvSpPr>
          <p:cNvPr id="19" name="TextBox 45">
            <a:extLst>
              <a:ext uri="{FF2B5EF4-FFF2-40B4-BE49-F238E27FC236}">
                <a16:creationId xmlns:a16="http://schemas.microsoft.com/office/drawing/2014/main" id="{98CBAC30-F499-AE29-2DA4-493EE0969EBD}"/>
              </a:ext>
            </a:extLst>
          </p:cNvPr>
          <p:cNvSpPr txBox="1"/>
          <p:nvPr/>
        </p:nvSpPr>
        <p:spPr>
          <a:xfrm>
            <a:off x="5619062" y="4749264"/>
            <a:ext cx="3848877" cy="1846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pt-BR" b="1" spc="300" dirty="0">
                <a:solidFill>
                  <a:srgbClr val="108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</a:rPr>
              <a:t>AMEAÇAS</a:t>
            </a:r>
          </a:p>
          <a:p>
            <a:pPr marL="285750" indent="-285750" defTabSz="457200">
              <a:buClr>
                <a:srgbClr val="0B83C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</a:rPr>
              <a:t>Alguns “concorrentes” desenvolvendo e anunciando soluções parecidas a mais tempo no mercado;</a:t>
            </a:r>
          </a:p>
          <a:p>
            <a:pPr marL="285750" indent="-285750" defTabSz="457200">
              <a:buClr>
                <a:srgbClr val="0B83C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anose="00000500000000000000" pitchFamily="2" charset="0"/>
                <a:ea typeface="Roboto" panose="02000000000000000000" pitchFamily="2" charset="0"/>
              </a:rPr>
              <a:t>Serviços mal desenvolvimentos por parte dos estabelecimentos</a:t>
            </a:r>
            <a:r>
              <a:rPr lang="pt-BR" sz="1050" dirty="0">
                <a:solidFill>
                  <a:prstClr val="white"/>
                </a:solidFill>
                <a:latin typeface="Playfair Display" panose="00000500000000000000" pitchFamily="2" charset="0"/>
                <a:ea typeface="Roboto" panose="02000000000000000000" pitchFamily="2" charset="0"/>
              </a:rPr>
              <a:t>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CA3F47C-686F-F393-829E-FB8C9B5FABE1}"/>
              </a:ext>
            </a:extLst>
          </p:cNvPr>
          <p:cNvGrpSpPr/>
          <p:nvPr/>
        </p:nvGrpSpPr>
        <p:grpSpPr>
          <a:xfrm>
            <a:off x="7041441" y="411443"/>
            <a:ext cx="1148328" cy="2101299"/>
            <a:chOff x="7041441" y="411443"/>
            <a:chExt cx="1148328" cy="2101299"/>
          </a:xfrm>
        </p:grpSpPr>
        <p:cxnSp>
          <p:nvCxnSpPr>
            <p:cNvPr id="21" name="Connector: Elbow 24">
              <a:extLst>
                <a:ext uri="{FF2B5EF4-FFF2-40B4-BE49-F238E27FC236}">
                  <a16:creationId xmlns:a16="http://schemas.microsoft.com/office/drawing/2014/main" id="{7921FB17-7E7E-275F-7EC0-EF3E536EFA81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rot="5400000" flipH="1" flipV="1">
              <a:off x="6449463" y="1330949"/>
              <a:ext cx="1773771" cy="589816"/>
            </a:xfrm>
            <a:prstGeom prst="bentConnector2">
              <a:avLst/>
            </a:prstGeom>
            <a:noFill/>
            <a:ln w="12700" cap="flat" cmpd="sng" algn="ctr">
              <a:solidFill>
                <a:srgbClr val="00F54B"/>
              </a:solidFill>
              <a:prstDash val="solid"/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pic>
          <p:nvPicPr>
            <p:cNvPr id="22" name="Graphic 46" descr="Dance steps with solid fill">
              <a:extLst>
                <a:ext uri="{FF2B5EF4-FFF2-40B4-BE49-F238E27FC236}">
                  <a16:creationId xmlns:a16="http://schemas.microsoft.com/office/drawing/2014/main" id="{677A940F-3539-A3D0-B3B5-53FB0710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31256" y="411443"/>
              <a:ext cx="558513" cy="6550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80A6F36-2839-7B25-53D9-DDACA67B1542}"/>
              </a:ext>
            </a:extLst>
          </p:cNvPr>
          <p:cNvGrpSpPr/>
          <p:nvPr/>
        </p:nvGrpSpPr>
        <p:grpSpPr>
          <a:xfrm>
            <a:off x="9244929" y="3476832"/>
            <a:ext cx="1281382" cy="2818972"/>
            <a:chOff x="9244929" y="3476832"/>
            <a:chExt cx="1281382" cy="2818972"/>
          </a:xfrm>
          <a:solidFill>
            <a:srgbClr val="1087AE"/>
          </a:solidFill>
        </p:grpSpPr>
        <p:cxnSp>
          <p:nvCxnSpPr>
            <p:cNvPr id="24" name="Connector: Elbow 26">
              <a:extLst>
                <a:ext uri="{FF2B5EF4-FFF2-40B4-BE49-F238E27FC236}">
                  <a16:creationId xmlns:a16="http://schemas.microsoft.com/office/drawing/2014/main" id="{9E3EC736-B124-B386-1724-B51A3221D7B4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rot="5400000">
              <a:off x="8919155" y="4361120"/>
              <a:ext cx="2491443" cy="722868"/>
            </a:xfrm>
            <a:prstGeom prst="bentConnector2">
              <a:avLst/>
            </a:prstGeom>
            <a:grpFill/>
            <a:ln w="12700" cap="flat" cmpd="sng" algn="ctr">
              <a:solidFill>
                <a:srgbClr val="1087AE"/>
              </a:solidFill>
              <a:prstDash val="solid"/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pic>
          <p:nvPicPr>
            <p:cNvPr id="25" name="Graphic 47" descr="Eye with solid fill">
              <a:extLst>
                <a:ext uri="{FF2B5EF4-FFF2-40B4-BE49-F238E27FC236}">
                  <a16:creationId xmlns:a16="http://schemas.microsoft.com/office/drawing/2014/main" id="{591309EA-8E8D-A115-D8BD-ED2329D49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44929" y="5640748"/>
              <a:ext cx="558513" cy="6550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580E008-C0BF-38A0-3B34-F0075F36E7A8}"/>
              </a:ext>
            </a:extLst>
          </p:cNvPr>
          <p:cNvGrpSpPr/>
          <p:nvPr/>
        </p:nvGrpSpPr>
        <p:grpSpPr>
          <a:xfrm>
            <a:off x="1776362" y="65516"/>
            <a:ext cx="1671180" cy="2270094"/>
            <a:chOff x="1776362" y="65516"/>
            <a:chExt cx="1671180" cy="2270094"/>
          </a:xfrm>
        </p:grpSpPr>
        <p:cxnSp>
          <p:nvCxnSpPr>
            <p:cNvPr id="27" name="Connector: Elbow 21">
              <a:extLst>
                <a:ext uri="{FF2B5EF4-FFF2-40B4-BE49-F238E27FC236}">
                  <a16:creationId xmlns:a16="http://schemas.microsoft.com/office/drawing/2014/main" id="{A98BDF92-E657-1D42-5AE1-8070C54E91F7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rot="5400000" flipH="1" flipV="1">
              <a:off x="1361413" y="807994"/>
              <a:ext cx="1942565" cy="1112667"/>
            </a:xfrm>
            <a:prstGeom prst="bentConnector2">
              <a:avLst/>
            </a:prstGeom>
            <a:noFill/>
            <a:ln w="12700" cap="flat" cmpd="sng" algn="ctr">
              <a:solidFill>
                <a:srgbClr val="D61341"/>
              </a:solidFill>
              <a:prstDash val="solid"/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pic>
          <p:nvPicPr>
            <p:cNvPr id="28" name="Graphic 49" descr="Body builder with solid fill">
              <a:extLst>
                <a:ext uri="{FF2B5EF4-FFF2-40B4-BE49-F238E27FC236}">
                  <a16:creationId xmlns:a16="http://schemas.microsoft.com/office/drawing/2014/main" id="{9F6FC338-FBCD-BE4B-CED2-A0219A11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9029" y="65516"/>
              <a:ext cx="558513" cy="6550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956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1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1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1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1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1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1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1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1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4">
            <a:extLst>
              <a:ext uri="{FF2B5EF4-FFF2-40B4-BE49-F238E27FC236}">
                <a16:creationId xmlns:a16="http://schemas.microsoft.com/office/drawing/2014/main" id="{2F0617A3-6EB7-FC8D-5C26-018CA9E577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F190AB5-62A0-02D6-72F9-EDAB84691518}"/>
              </a:ext>
            </a:extLst>
          </p:cNvPr>
          <p:cNvGrpSpPr/>
          <p:nvPr/>
        </p:nvGrpSpPr>
        <p:grpSpPr>
          <a:xfrm>
            <a:off x="225296" y="85225"/>
            <a:ext cx="11741408" cy="6687550"/>
            <a:chOff x="225287" y="92765"/>
            <a:chExt cx="11741408" cy="6687550"/>
          </a:xfrm>
        </p:grpSpPr>
        <p:sp>
          <p:nvSpPr>
            <p:cNvPr id="3" name="Google Shape;1060;p42">
              <a:extLst>
                <a:ext uri="{FF2B5EF4-FFF2-40B4-BE49-F238E27FC236}">
                  <a16:creationId xmlns:a16="http://schemas.microsoft.com/office/drawing/2014/main" id="{1E70F0D4-1F42-058C-1B87-B74D5CC34931}"/>
                </a:ext>
              </a:extLst>
            </p:cNvPr>
            <p:cNvSpPr/>
            <p:nvPr/>
          </p:nvSpPr>
          <p:spPr>
            <a:xfrm>
              <a:off x="226795" y="753187"/>
              <a:ext cx="2283880" cy="6011970"/>
            </a:xfrm>
            <a:prstGeom prst="roundRect">
              <a:avLst>
                <a:gd name="adj" fmla="val 7501"/>
              </a:avLst>
            </a:prstGeom>
            <a:solidFill>
              <a:srgbClr val="FF0066"/>
            </a:solidFill>
            <a:ln w="19050" cap="flat" cmpd="sng">
              <a:solidFill>
                <a:srgbClr val="FF7B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FF0000"/>
                </a:solidFill>
                <a:cs typeface="Arial"/>
                <a:sym typeface="Arial"/>
              </a:endParaRPr>
            </a:p>
          </p:txBody>
        </p:sp>
        <p:sp>
          <p:nvSpPr>
            <p:cNvPr id="4" name="Google Shape;1061;p42">
              <a:extLst>
                <a:ext uri="{FF2B5EF4-FFF2-40B4-BE49-F238E27FC236}">
                  <a16:creationId xmlns:a16="http://schemas.microsoft.com/office/drawing/2014/main" id="{29B430A8-07F2-A06E-065A-E68347279CE4}"/>
                </a:ext>
              </a:extLst>
            </p:cNvPr>
            <p:cNvSpPr/>
            <p:nvPr/>
          </p:nvSpPr>
          <p:spPr>
            <a:xfrm>
              <a:off x="225287" y="92843"/>
              <a:ext cx="2279373" cy="8833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E7D4"/>
            </a:solidFill>
            <a:ln w="19050" cap="flat" cmpd="sng">
              <a:solidFill>
                <a:srgbClr val="FF7B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2000" b="1" kern="0" dirty="0">
                  <a:solidFill>
                    <a:srgbClr val="FF006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Parceiros</a:t>
              </a:r>
            </a:p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2000" b="1" kern="0" dirty="0">
                  <a:solidFill>
                    <a:srgbClr val="FF006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Chave</a:t>
              </a:r>
            </a:p>
          </p:txBody>
        </p:sp>
        <p:sp>
          <p:nvSpPr>
            <p:cNvPr id="5" name="Google Shape;1062;p42">
              <a:extLst>
                <a:ext uri="{FF2B5EF4-FFF2-40B4-BE49-F238E27FC236}">
                  <a16:creationId xmlns:a16="http://schemas.microsoft.com/office/drawing/2014/main" id="{A82AC7EB-58FA-23D1-8BE4-3DAC8803ED3B}"/>
                </a:ext>
              </a:extLst>
            </p:cNvPr>
            <p:cNvSpPr/>
            <p:nvPr/>
          </p:nvSpPr>
          <p:spPr>
            <a:xfrm>
              <a:off x="301776" y="1148491"/>
              <a:ext cx="2133950" cy="602963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Salões</a:t>
              </a: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 de Beleza</a:t>
              </a:r>
              <a:endParaRPr sz="1867" kern="0" dirty="0">
                <a:solidFill>
                  <a:srgbClr val="FCE7D4">
                    <a:lumMod val="10000"/>
                  </a:srgbClr>
                </a:solidFill>
                <a:cs typeface="Arial"/>
                <a:sym typeface="Arial"/>
              </a:endParaRPr>
            </a:p>
          </p:txBody>
        </p:sp>
        <p:sp>
          <p:nvSpPr>
            <p:cNvPr id="6" name="Google Shape;1063;p42">
              <a:extLst>
                <a:ext uri="{FF2B5EF4-FFF2-40B4-BE49-F238E27FC236}">
                  <a16:creationId xmlns:a16="http://schemas.microsoft.com/office/drawing/2014/main" id="{8CEE5932-BD88-B8BF-E066-26EAE35A9F49}"/>
                </a:ext>
              </a:extLst>
            </p:cNvPr>
            <p:cNvSpPr/>
            <p:nvPr/>
          </p:nvSpPr>
          <p:spPr>
            <a:xfrm>
              <a:off x="301776" y="1873813"/>
              <a:ext cx="2133950" cy="602963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Clínicas</a:t>
              </a: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 de </a:t>
              </a: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Estética</a:t>
              </a:r>
            </a:p>
          </p:txBody>
        </p:sp>
        <p:sp>
          <p:nvSpPr>
            <p:cNvPr id="7" name="Google Shape;1064;p42">
              <a:extLst>
                <a:ext uri="{FF2B5EF4-FFF2-40B4-BE49-F238E27FC236}">
                  <a16:creationId xmlns:a16="http://schemas.microsoft.com/office/drawing/2014/main" id="{5A05DF48-540C-726B-F594-1031E0DEF627}"/>
                </a:ext>
              </a:extLst>
            </p:cNvPr>
            <p:cNvSpPr/>
            <p:nvPr/>
          </p:nvSpPr>
          <p:spPr>
            <a:xfrm>
              <a:off x="301776" y="2599133"/>
              <a:ext cx="2133950" cy="602963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Barbearias</a:t>
              </a:r>
              <a:endParaRPr sz="1867" kern="0" dirty="0">
                <a:solidFill>
                  <a:srgbClr val="FCE7D4">
                    <a:lumMod val="10000"/>
                  </a:srgbClr>
                </a:solidFill>
                <a:cs typeface="Arial"/>
                <a:sym typeface="Arial"/>
              </a:endParaRPr>
            </a:p>
          </p:txBody>
        </p:sp>
        <p:sp>
          <p:nvSpPr>
            <p:cNvPr id="8" name="Google Shape;1066;p42">
              <a:extLst>
                <a:ext uri="{FF2B5EF4-FFF2-40B4-BE49-F238E27FC236}">
                  <a16:creationId xmlns:a16="http://schemas.microsoft.com/office/drawing/2014/main" id="{8293DD05-46B0-AAE6-E57F-370831BD8DD1}"/>
                </a:ext>
              </a:extLst>
            </p:cNvPr>
            <p:cNvSpPr/>
            <p:nvPr/>
          </p:nvSpPr>
          <p:spPr>
            <a:xfrm>
              <a:off x="2585635" y="92765"/>
              <a:ext cx="2286861" cy="2574277"/>
            </a:xfrm>
            <a:prstGeom prst="roundRect">
              <a:avLst>
                <a:gd name="adj" fmla="val 750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" name="Google Shape;1067;p42">
              <a:extLst>
                <a:ext uri="{FF2B5EF4-FFF2-40B4-BE49-F238E27FC236}">
                  <a16:creationId xmlns:a16="http://schemas.microsoft.com/office/drawing/2014/main" id="{FE3798E9-A08D-5BF6-0B75-F226A3EA2AD9}"/>
                </a:ext>
              </a:extLst>
            </p:cNvPr>
            <p:cNvSpPr/>
            <p:nvPr/>
          </p:nvSpPr>
          <p:spPr>
            <a:xfrm>
              <a:off x="2585640" y="613127"/>
              <a:ext cx="2286861" cy="2054146"/>
            </a:xfrm>
            <a:prstGeom prst="roundRect">
              <a:avLst>
                <a:gd name="adj" fmla="val 7501"/>
              </a:avLst>
            </a:prstGeom>
            <a:solidFill>
              <a:srgbClr val="00B050"/>
            </a:solidFill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" name="Google Shape;1068;p42">
              <a:extLst>
                <a:ext uri="{FF2B5EF4-FFF2-40B4-BE49-F238E27FC236}">
                  <a16:creationId xmlns:a16="http://schemas.microsoft.com/office/drawing/2014/main" id="{C68D49A1-7240-763D-3EE9-D4A13E94205C}"/>
                </a:ext>
              </a:extLst>
            </p:cNvPr>
            <p:cNvSpPr/>
            <p:nvPr/>
          </p:nvSpPr>
          <p:spPr>
            <a:xfrm>
              <a:off x="2584132" y="92843"/>
              <a:ext cx="2289843" cy="8833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E7D4"/>
            </a:solidFill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00B05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Atividades</a:t>
              </a:r>
            </a:p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00B05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Chave</a:t>
              </a:r>
              <a:endParaRPr sz="2000" b="1" kern="0" dirty="0">
                <a:solidFill>
                  <a:srgbClr val="00B05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" name="Google Shape;1069;p42">
              <a:extLst>
                <a:ext uri="{FF2B5EF4-FFF2-40B4-BE49-F238E27FC236}">
                  <a16:creationId xmlns:a16="http://schemas.microsoft.com/office/drawing/2014/main" id="{2D35BB99-404A-D52F-E1B4-ED9C163380A2}"/>
                </a:ext>
              </a:extLst>
            </p:cNvPr>
            <p:cNvSpPr/>
            <p:nvPr/>
          </p:nvSpPr>
          <p:spPr>
            <a:xfrm>
              <a:off x="2660720" y="1148491"/>
              <a:ext cx="2136505" cy="602963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Divulgação da Plataforma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70;p42">
              <a:extLst>
                <a:ext uri="{FF2B5EF4-FFF2-40B4-BE49-F238E27FC236}">
                  <a16:creationId xmlns:a16="http://schemas.microsoft.com/office/drawing/2014/main" id="{7E6F9A09-A664-6889-2448-AD0779A12F6D}"/>
                </a:ext>
              </a:extLst>
            </p:cNvPr>
            <p:cNvSpPr/>
            <p:nvPr/>
          </p:nvSpPr>
          <p:spPr>
            <a:xfrm>
              <a:off x="2660720" y="1873814"/>
              <a:ext cx="2136505" cy="602963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Desenvolvimento e Atualização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71;p42">
              <a:extLst>
                <a:ext uri="{FF2B5EF4-FFF2-40B4-BE49-F238E27FC236}">
                  <a16:creationId xmlns:a16="http://schemas.microsoft.com/office/drawing/2014/main" id="{79B2FFF0-1498-65CC-8AAF-FDABD339D418}"/>
                </a:ext>
              </a:extLst>
            </p:cNvPr>
            <p:cNvSpPr/>
            <p:nvPr/>
          </p:nvSpPr>
          <p:spPr>
            <a:xfrm>
              <a:off x="2585635" y="2965132"/>
              <a:ext cx="2286861" cy="2574277"/>
            </a:xfrm>
            <a:prstGeom prst="roundRect">
              <a:avLst>
                <a:gd name="adj" fmla="val 750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1076;p42">
              <a:extLst>
                <a:ext uri="{FF2B5EF4-FFF2-40B4-BE49-F238E27FC236}">
                  <a16:creationId xmlns:a16="http://schemas.microsoft.com/office/drawing/2014/main" id="{4C87B0C8-95C2-A007-95DA-F59A9B581757}"/>
                </a:ext>
              </a:extLst>
            </p:cNvPr>
            <p:cNvSpPr/>
            <p:nvPr/>
          </p:nvSpPr>
          <p:spPr>
            <a:xfrm>
              <a:off x="4949791" y="92765"/>
              <a:ext cx="2289843" cy="3293853"/>
            </a:xfrm>
            <a:prstGeom prst="roundRect">
              <a:avLst>
                <a:gd name="adj" fmla="val 750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1077;p42">
              <a:extLst>
                <a:ext uri="{FF2B5EF4-FFF2-40B4-BE49-F238E27FC236}">
                  <a16:creationId xmlns:a16="http://schemas.microsoft.com/office/drawing/2014/main" id="{08FEC9D3-369B-0BA6-09E1-BBB7CE5EBECF}"/>
                </a:ext>
              </a:extLst>
            </p:cNvPr>
            <p:cNvSpPr/>
            <p:nvPr/>
          </p:nvSpPr>
          <p:spPr>
            <a:xfrm>
              <a:off x="4956313" y="753188"/>
              <a:ext cx="2283304" cy="4702089"/>
            </a:xfrm>
            <a:prstGeom prst="roundRect">
              <a:avLst>
                <a:gd name="adj" fmla="val 7501"/>
              </a:avLst>
            </a:prstGeom>
            <a:solidFill>
              <a:srgbClr val="0B83C2"/>
            </a:solidFill>
            <a:ln w="19050" cap="flat" cmpd="sng">
              <a:solidFill>
                <a:srgbClr val="0B83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1078;p42">
              <a:extLst>
                <a:ext uri="{FF2B5EF4-FFF2-40B4-BE49-F238E27FC236}">
                  <a16:creationId xmlns:a16="http://schemas.microsoft.com/office/drawing/2014/main" id="{E3C2D5AA-C7F5-1680-D6B9-CCE952EBE12C}"/>
                </a:ext>
              </a:extLst>
            </p:cNvPr>
            <p:cNvSpPr/>
            <p:nvPr/>
          </p:nvSpPr>
          <p:spPr>
            <a:xfrm>
              <a:off x="4954839" y="92843"/>
              <a:ext cx="2286251" cy="8833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E7D4"/>
            </a:solidFill>
            <a:ln w="19050" cap="flat" cmpd="sng">
              <a:solidFill>
                <a:srgbClr val="0B83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0B83C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Proposta de</a:t>
              </a:r>
            </a:p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0B83C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Valor</a:t>
              </a:r>
              <a:endParaRPr sz="2000" b="1" kern="0" dirty="0">
                <a:solidFill>
                  <a:srgbClr val="0B83C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" name="Google Shape;1079;p42">
              <a:extLst>
                <a:ext uri="{FF2B5EF4-FFF2-40B4-BE49-F238E27FC236}">
                  <a16:creationId xmlns:a16="http://schemas.microsoft.com/office/drawing/2014/main" id="{36BC2B09-D2C8-C764-8ECB-A6384765D2B0}"/>
                </a:ext>
              </a:extLst>
            </p:cNvPr>
            <p:cNvSpPr/>
            <p:nvPr/>
          </p:nvSpPr>
          <p:spPr>
            <a:xfrm>
              <a:off x="5024953" y="1148493"/>
              <a:ext cx="2139487" cy="2468649"/>
            </a:xfrm>
            <a:prstGeom prst="roundRect">
              <a:avLst>
                <a:gd name="adj" fmla="val 6692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cs typeface="Arial"/>
                  <a:sym typeface="Arial"/>
                </a:rPr>
                <a:t>Automatização e praticidade no agendamento de horários de serviço para os estabelecimentos de estética e suas demais vertentes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084;p42">
              <a:extLst>
                <a:ext uri="{FF2B5EF4-FFF2-40B4-BE49-F238E27FC236}">
                  <a16:creationId xmlns:a16="http://schemas.microsoft.com/office/drawing/2014/main" id="{D38BE85C-B919-CC72-67C1-FBAB0D3E621E}"/>
                </a:ext>
              </a:extLst>
            </p:cNvPr>
            <p:cNvSpPr/>
            <p:nvPr/>
          </p:nvSpPr>
          <p:spPr>
            <a:xfrm>
              <a:off x="4624541" y="5659451"/>
              <a:ext cx="4956329" cy="1116079"/>
            </a:xfrm>
            <a:prstGeom prst="roundRect">
              <a:avLst>
                <a:gd name="adj" fmla="val 14433"/>
              </a:avLst>
            </a:prstGeom>
            <a:solidFill>
              <a:srgbClr val="00B050"/>
            </a:solidFill>
            <a:ln w="19050" cap="flat" cmpd="sng">
              <a:solidFill>
                <a:srgbClr val="F7C6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085;p42">
              <a:extLst>
                <a:ext uri="{FF2B5EF4-FFF2-40B4-BE49-F238E27FC236}">
                  <a16:creationId xmlns:a16="http://schemas.microsoft.com/office/drawing/2014/main" id="{64359A07-975F-CAEA-704B-F67506173745}"/>
                </a:ext>
              </a:extLst>
            </p:cNvPr>
            <p:cNvSpPr/>
            <p:nvPr/>
          </p:nvSpPr>
          <p:spPr>
            <a:xfrm>
              <a:off x="2587362" y="5664236"/>
              <a:ext cx="2437591" cy="1116079"/>
            </a:xfrm>
            <a:prstGeom prst="round2SameRect">
              <a:avLst>
                <a:gd name="adj1" fmla="val 0"/>
                <a:gd name="adj2" fmla="val 29030"/>
              </a:avLst>
            </a:prstGeom>
            <a:solidFill>
              <a:srgbClr val="FCE7D4"/>
            </a:solidFill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00B05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Estrutura</a:t>
              </a:r>
            </a:p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00B05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 Custos</a:t>
              </a:r>
              <a:endParaRPr sz="2000" b="1" kern="0" dirty="0">
                <a:solidFill>
                  <a:srgbClr val="00B05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086;p42">
              <a:extLst>
                <a:ext uri="{FF2B5EF4-FFF2-40B4-BE49-F238E27FC236}">
                  <a16:creationId xmlns:a16="http://schemas.microsoft.com/office/drawing/2014/main" id="{A077B586-8C33-E67B-452C-B91EDEBA3D96}"/>
                </a:ext>
              </a:extLst>
            </p:cNvPr>
            <p:cNvSpPr/>
            <p:nvPr/>
          </p:nvSpPr>
          <p:spPr>
            <a:xfrm>
              <a:off x="5116392" y="5727807"/>
              <a:ext cx="4399871" cy="387815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Marketing Digital</a:t>
              </a:r>
              <a:endParaRPr sz="1867" kern="0" dirty="0">
                <a:solidFill>
                  <a:srgbClr val="FCE7D4">
                    <a:lumMod val="10000"/>
                  </a:srgbClr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1088;p42">
              <a:extLst>
                <a:ext uri="{FF2B5EF4-FFF2-40B4-BE49-F238E27FC236}">
                  <a16:creationId xmlns:a16="http://schemas.microsoft.com/office/drawing/2014/main" id="{6CAD7912-4433-CBAE-02B3-BB5DAA36F2AF}"/>
                </a:ext>
              </a:extLst>
            </p:cNvPr>
            <p:cNvSpPr/>
            <p:nvPr/>
          </p:nvSpPr>
          <p:spPr>
            <a:xfrm>
              <a:off x="7308299" y="613127"/>
              <a:ext cx="2295806" cy="1260686"/>
            </a:xfrm>
            <a:prstGeom prst="roundRect">
              <a:avLst>
                <a:gd name="adj" fmla="val 7501"/>
              </a:avLst>
            </a:prstGeom>
            <a:solidFill>
              <a:srgbClr val="00B050"/>
            </a:solidFill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1089;p42">
              <a:extLst>
                <a:ext uri="{FF2B5EF4-FFF2-40B4-BE49-F238E27FC236}">
                  <a16:creationId xmlns:a16="http://schemas.microsoft.com/office/drawing/2014/main" id="{93671730-693F-7D34-F737-D5E54AEA18F4}"/>
                </a:ext>
              </a:extLst>
            </p:cNvPr>
            <p:cNvSpPr/>
            <p:nvPr/>
          </p:nvSpPr>
          <p:spPr>
            <a:xfrm>
              <a:off x="7306791" y="92843"/>
              <a:ext cx="2298788" cy="8833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E7D4"/>
            </a:solidFill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00B05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Relação com</a:t>
              </a:r>
            </a:p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00B05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 Cliente</a:t>
              </a:r>
              <a:endParaRPr sz="2000" b="1" kern="0" dirty="0">
                <a:solidFill>
                  <a:srgbClr val="00B05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" name="Google Shape;1090;p42">
              <a:extLst>
                <a:ext uri="{FF2B5EF4-FFF2-40B4-BE49-F238E27FC236}">
                  <a16:creationId xmlns:a16="http://schemas.microsoft.com/office/drawing/2014/main" id="{3A7A0E93-773B-4C1F-4596-C4AADD61344F}"/>
                </a:ext>
              </a:extLst>
            </p:cNvPr>
            <p:cNvSpPr/>
            <p:nvPr/>
          </p:nvSpPr>
          <p:spPr>
            <a:xfrm>
              <a:off x="7383679" y="1148491"/>
              <a:ext cx="2145024" cy="602963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Aplicativo próprio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1097;p42">
              <a:extLst>
                <a:ext uri="{FF2B5EF4-FFF2-40B4-BE49-F238E27FC236}">
                  <a16:creationId xmlns:a16="http://schemas.microsoft.com/office/drawing/2014/main" id="{39E5C185-A65F-003E-25C0-854BB219AD87}"/>
                </a:ext>
              </a:extLst>
            </p:cNvPr>
            <p:cNvSpPr/>
            <p:nvPr/>
          </p:nvSpPr>
          <p:spPr>
            <a:xfrm>
              <a:off x="9672415" y="92765"/>
              <a:ext cx="2292824" cy="3293853"/>
            </a:xfrm>
            <a:prstGeom prst="roundRect">
              <a:avLst>
                <a:gd name="adj" fmla="val 750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1098;p42">
              <a:extLst>
                <a:ext uri="{FF2B5EF4-FFF2-40B4-BE49-F238E27FC236}">
                  <a16:creationId xmlns:a16="http://schemas.microsoft.com/office/drawing/2014/main" id="{B4366658-3DDA-5F1F-FC76-4F86D5BBCDA4}"/>
                </a:ext>
              </a:extLst>
            </p:cNvPr>
            <p:cNvSpPr/>
            <p:nvPr/>
          </p:nvSpPr>
          <p:spPr>
            <a:xfrm>
              <a:off x="9672421" y="753188"/>
              <a:ext cx="2292824" cy="2633509"/>
            </a:xfrm>
            <a:prstGeom prst="roundRect">
              <a:avLst>
                <a:gd name="adj" fmla="val 7501"/>
              </a:avLst>
            </a:prstGeom>
            <a:solidFill>
              <a:srgbClr val="FF0066"/>
            </a:solidFill>
            <a:ln w="19050" cap="flat" cmpd="sng">
              <a:solidFill>
                <a:srgbClr val="F4B3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1099;p42">
              <a:extLst>
                <a:ext uri="{FF2B5EF4-FFF2-40B4-BE49-F238E27FC236}">
                  <a16:creationId xmlns:a16="http://schemas.microsoft.com/office/drawing/2014/main" id="{A18A00AD-BBB1-BD9C-D1A2-259523BBEEEB}"/>
                </a:ext>
              </a:extLst>
            </p:cNvPr>
            <p:cNvSpPr/>
            <p:nvPr/>
          </p:nvSpPr>
          <p:spPr>
            <a:xfrm>
              <a:off x="9670889" y="92843"/>
              <a:ext cx="2295806" cy="8833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E7D4"/>
            </a:solidFill>
            <a:ln w="19050" cap="flat" cmpd="sng">
              <a:solidFill>
                <a:srgbClr val="F4B3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FF006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Segmento de </a:t>
              </a:r>
            </a:p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FF006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Mercado</a:t>
              </a:r>
              <a:endParaRPr sz="2000" b="1" kern="0" dirty="0">
                <a:solidFill>
                  <a:srgbClr val="FF006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" name="Google Shape;1100;p42">
              <a:extLst>
                <a:ext uri="{FF2B5EF4-FFF2-40B4-BE49-F238E27FC236}">
                  <a16:creationId xmlns:a16="http://schemas.microsoft.com/office/drawing/2014/main" id="{E10DC20A-82D7-BCF5-BDFC-B4D8C9CCC30E}"/>
                </a:ext>
              </a:extLst>
            </p:cNvPr>
            <p:cNvSpPr/>
            <p:nvPr/>
          </p:nvSpPr>
          <p:spPr>
            <a:xfrm>
              <a:off x="9747676" y="1148494"/>
              <a:ext cx="2142042" cy="775219"/>
            </a:xfrm>
            <a:prstGeom prst="roundRect">
              <a:avLst>
                <a:gd name="adj" fmla="val 18734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Clínicas de estética, salões de beleza, barbearias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1102;p42">
              <a:extLst>
                <a:ext uri="{FF2B5EF4-FFF2-40B4-BE49-F238E27FC236}">
                  <a16:creationId xmlns:a16="http://schemas.microsoft.com/office/drawing/2014/main" id="{9265427C-D88C-039F-C754-E04904D8E5A8}"/>
                </a:ext>
              </a:extLst>
            </p:cNvPr>
            <p:cNvSpPr/>
            <p:nvPr/>
          </p:nvSpPr>
          <p:spPr>
            <a:xfrm>
              <a:off x="9747676" y="2054820"/>
              <a:ext cx="2142042" cy="1240466"/>
            </a:xfrm>
            <a:prstGeom prst="roundRect">
              <a:avLst>
                <a:gd name="adj" fmla="val 12966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Clientes que usufruem de serviços de estética e cuidados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1103;p42">
              <a:extLst>
                <a:ext uri="{FF2B5EF4-FFF2-40B4-BE49-F238E27FC236}">
                  <a16:creationId xmlns:a16="http://schemas.microsoft.com/office/drawing/2014/main" id="{6CEEBAA8-6567-FB09-BB78-11822A34F386}"/>
                </a:ext>
              </a:extLst>
            </p:cNvPr>
            <p:cNvSpPr/>
            <p:nvPr/>
          </p:nvSpPr>
          <p:spPr>
            <a:xfrm>
              <a:off x="9672415" y="3663429"/>
              <a:ext cx="2292824" cy="1872749"/>
            </a:xfrm>
            <a:prstGeom prst="roundRect">
              <a:avLst>
                <a:gd name="adj" fmla="val 750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Google Shape;1093;p42">
              <a:extLst>
                <a:ext uri="{FF2B5EF4-FFF2-40B4-BE49-F238E27FC236}">
                  <a16:creationId xmlns:a16="http://schemas.microsoft.com/office/drawing/2014/main" id="{271BBC53-FBAA-33EA-FAD3-4DF568010C7B}"/>
                </a:ext>
              </a:extLst>
            </p:cNvPr>
            <p:cNvSpPr/>
            <p:nvPr/>
          </p:nvSpPr>
          <p:spPr>
            <a:xfrm>
              <a:off x="7298107" y="2345200"/>
              <a:ext cx="2295806" cy="3110077"/>
            </a:xfrm>
            <a:prstGeom prst="roundRect">
              <a:avLst>
                <a:gd name="adj" fmla="val 7501"/>
              </a:avLst>
            </a:prstGeom>
            <a:solidFill>
              <a:srgbClr val="FFC000"/>
            </a:solidFill>
            <a:ln w="1905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" name="Google Shape;1094;p42">
              <a:extLst>
                <a:ext uri="{FF2B5EF4-FFF2-40B4-BE49-F238E27FC236}">
                  <a16:creationId xmlns:a16="http://schemas.microsoft.com/office/drawing/2014/main" id="{2E10EC2B-161A-6ACB-DE4C-A31E78101FD0}"/>
                </a:ext>
              </a:extLst>
            </p:cNvPr>
            <p:cNvSpPr/>
            <p:nvPr/>
          </p:nvSpPr>
          <p:spPr>
            <a:xfrm>
              <a:off x="7303822" y="1923713"/>
              <a:ext cx="2289844" cy="8833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E7D4"/>
            </a:solidFill>
            <a:ln w="1905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FFC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Canais</a:t>
              </a:r>
              <a:endParaRPr sz="2000" b="1" kern="0" dirty="0">
                <a:solidFill>
                  <a:srgbClr val="FFC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" name="Google Shape;1095;p42">
              <a:extLst>
                <a:ext uri="{FF2B5EF4-FFF2-40B4-BE49-F238E27FC236}">
                  <a16:creationId xmlns:a16="http://schemas.microsoft.com/office/drawing/2014/main" id="{6AF1CAA9-4339-1418-7DF6-D1C48FDB3236}"/>
                </a:ext>
              </a:extLst>
            </p:cNvPr>
            <p:cNvSpPr/>
            <p:nvPr/>
          </p:nvSpPr>
          <p:spPr>
            <a:xfrm>
              <a:off x="7373485" y="2979362"/>
              <a:ext cx="2145024" cy="602963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Mídias Sociais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096;p42">
              <a:extLst>
                <a:ext uri="{FF2B5EF4-FFF2-40B4-BE49-F238E27FC236}">
                  <a16:creationId xmlns:a16="http://schemas.microsoft.com/office/drawing/2014/main" id="{9044A2D0-AB1F-801D-EFF7-9E8C9B62B2F9}"/>
                </a:ext>
              </a:extLst>
            </p:cNvPr>
            <p:cNvSpPr/>
            <p:nvPr/>
          </p:nvSpPr>
          <p:spPr>
            <a:xfrm>
              <a:off x="7373485" y="3704685"/>
              <a:ext cx="2145024" cy="793227"/>
            </a:xfrm>
            <a:prstGeom prst="roundRect">
              <a:avLst>
                <a:gd name="adj" fmla="val 17296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Estabelecimentos de estética e vertentes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4" name="Google Shape;1108;p42">
              <a:extLst>
                <a:ext uri="{FF2B5EF4-FFF2-40B4-BE49-F238E27FC236}">
                  <a16:creationId xmlns:a16="http://schemas.microsoft.com/office/drawing/2014/main" id="{92743AEC-10EF-BB22-1F5C-3C0AFFD9204C}"/>
                </a:ext>
              </a:extLst>
            </p:cNvPr>
            <p:cNvGrpSpPr/>
            <p:nvPr/>
          </p:nvGrpSpPr>
          <p:grpSpPr>
            <a:xfrm>
              <a:off x="9003941" y="2084139"/>
              <a:ext cx="521434" cy="562528"/>
              <a:chOff x="-64781025" y="3361050"/>
              <a:chExt cx="317425" cy="315200"/>
            </a:xfrm>
            <a:solidFill>
              <a:srgbClr val="FFC000"/>
            </a:solidFill>
          </p:grpSpPr>
          <p:sp>
            <p:nvSpPr>
              <p:cNvPr id="89" name="Google Shape;1109;p42">
                <a:extLst>
                  <a:ext uri="{FF2B5EF4-FFF2-40B4-BE49-F238E27FC236}">
                    <a16:creationId xmlns:a16="http://schemas.microsoft.com/office/drawing/2014/main" id="{E60B013D-D809-2BAE-F92E-86614D81D406}"/>
                  </a:ext>
                </a:extLst>
              </p:cNvPr>
              <p:cNvSpPr/>
              <p:nvPr/>
            </p:nvSpPr>
            <p:spPr>
              <a:xfrm>
                <a:off x="-64764500" y="3388725"/>
                <a:ext cx="272550" cy="272550"/>
              </a:xfrm>
              <a:custGeom>
                <a:avLst/>
                <a:gdLst/>
                <a:ahLst/>
                <a:cxnLst/>
                <a:rect l="l" t="t" r="r" b="b"/>
                <a:pathLst>
                  <a:path w="10902" h="10902" extrusionOk="0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grpFill/>
              <a:ln>
                <a:solidFill>
                  <a:srgbClr val="FFC00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0" name="Google Shape;1110;p42">
                <a:extLst>
                  <a:ext uri="{FF2B5EF4-FFF2-40B4-BE49-F238E27FC236}">
                    <a16:creationId xmlns:a16="http://schemas.microsoft.com/office/drawing/2014/main" id="{686A9B85-651C-1DD9-4552-6B6AF3BD85BE}"/>
                  </a:ext>
                </a:extLst>
              </p:cNvPr>
              <p:cNvSpPr/>
              <p:nvPr/>
            </p:nvSpPr>
            <p:spPr>
              <a:xfrm>
                <a:off x="-64568375" y="3361050"/>
                <a:ext cx="104775" cy="105675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4227" extrusionOk="0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grpFill/>
              <a:ln>
                <a:solidFill>
                  <a:srgbClr val="FFC00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1" name="Google Shape;1111;p42">
                <a:extLst>
                  <a:ext uri="{FF2B5EF4-FFF2-40B4-BE49-F238E27FC236}">
                    <a16:creationId xmlns:a16="http://schemas.microsoft.com/office/drawing/2014/main" id="{D02FD39A-76ED-46D0-2028-7AB34788CA94}"/>
                  </a:ext>
                </a:extLst>
              </p:cNvPr>
              <p:cNvSpPr/>
              <p:nvPr/>
            </p:nvSpPr>
            <p:spPr>
              <a:xfrm>
                <a:off x="-64645575" y="3596675"/>
                <a:ext cx="85100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183" extrusionOk="0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grpFill/>
              <a:ln>
                <a:solidFill>
                  <a:srgbClr val="FFC00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2" name="Google Shape;1112;p42">
                <a:extLst>
                  <a:ext uri="{FF2B5EF4-FFF2-40B4-BE49-F238E27FC236}">
                    <a16:creationId xmlns:a16="http://schemas.microsoft.com/office/drawing/2014/main" id="{4051517E-9725-4BFB-5A97-93D6817416CE}"/>
                  </a:ext>
                </a:extLst>
              </p:cNvPr>
              <p:cNvSpPr/>
              <p:nvPr/>
            </p:nvSpPr>
            <p:spPr>
              <a:xfrm>
                <a:off x="-64781025" y="3456475"/>
                <a:ext cx="803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403" extrusionOk="0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grpFill/>
              <a:ln>
                <a:solidFill>
                  <a:srgbClr val="FFC000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1113;p42">
              <a:extLst>
                <a:ext uri="{FF2B5EF4-FFF2-40B4-BE49-F238E27FC236}">
                  <a16:creationId xmlns:a16="http://schemas.microsoft.com/office/drawing/2014/main" id="{CC579D3B-3065-20AA-0CE4-ED81205ED1EA}"/>
                </a:ext>
              </a:extLst>
            </p:cNvPr>
            <p:cNvGrpSpPr/>
            <p:nvPr/>
          </p:nvGrpSpPr>
          <p:grpSpPr>
            <a:xfrm>
              <a:off x="4431758" y="258381"/>
              <a:ext cx="375276" cy="566545"/>
              <a:chOff x="-64001300" y="4093650"/>
              <a:chExt cx="228450" cy="317450"/>
            </a:xfrm>
            <a:solidFill>
              <a:srgbClr val="00B050"/>
            </a:solidFill>
          </p:grpSpPr>
          <p:sp>
            <p:nvSpPr>
              <p:cNvPr id="85" name="Google Shape;1114;p42">
                <a:extLst>
                  <a:ext uri="{FF2B5EF4-FFF2-40B4-BE49-F238E27FC236}">
                    <a16:creationId xmlns:a16="http://schemas.microsoft.com/office/drawing/2014/main" id="{EAE94818-EA40-751C-90AE-2534849A7E9D}"/>
                  </a:ext>
                </a:extLst>
              </p:cNvPr>
              <p:cNvSpPr/>
              <p:nvPr/>
            </p:nvSpPr>
            <p:spPr>
              <a:xfrm>
                <a:off x="-63933550" y="4328375"/>
                <a:ext cx="937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3750" h="1639" extrusionOk="0">
                    <a:moveTo>
                      <a:pt x="1859" y="0"/>
                    </a:moveTo>
                    <a:cubicBezTo>
                      <a:pt x="1009" y="0"/>
                      <a:pt x="315" y="662"/>
                      <a:pt x="0" y="1638"/>
                    </a:cubicBezTo>
                    <a:lnTo>
                      <a:pt x="3749" y="1638"/>
                    </a:lnTo>
                    <a:cubicBezTo>
                      <a:pt x="3434" y="662"/>
                      <a:pt x="2710" y="0"/>
                      <a:pt x="18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6" name="Google Shape;1115;p42">
                <a:extLst>
                  <a:ext uri="{FF2B5EF4-FFF2-40B4-BE49-F238E27FC236}">
                    <a16:creationId xmlns:a16="http://schemas.microsoft.com/office/drawing/2014/main" id="{BD8C1D3B-AE85-6EF5-BD3A-6FCB8E423512}"/>
                  </a:ext>
                </a:extLst>
              </p:cNvPr>
              <p:cNvSpPr/>
              <p:nvPr/>
            </p:nvSpPr>
            <p:spPr>
              <a:xfrm>
                <a:off x="-63980025" y="4135400"/>
                <a:ext cx="185900" cy="234725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89" extrusionOk="0">
                    <a:moveTo>
                      <a:pt x="6617" y="1"/>
                    </a:moveTo>
                    <a:lnTo>
                      <a:pt x="6617" y="725"/>
                    </a:lnTo>
                    <a:cubicBezTo>
                      <a:pt x="6196" y="593"/>
                      <a:pt x="5771" y="530"/>
                      <a:pt x="5358" y="530"/>
                    </a:cubicBezTo>
                    <a:cubicBezTo>
                      <a:pt x="4686" y="530"/>
                      <a:pt x="4044" y="697"/>
                      <a:pt x="3498" y="1009"/>
                    </a:cubicBezTo>
                    <a:cubicBezTo>
                      <a:pt x="3103" y="1242"/>
                      <a:pt x="2617" y="1373"/>
                      <a:pt x="2085" y="1373"/>
                    </a:cubicBezTo>
                    <a:cubicBezTo>
                      <a:pt x="1683" y="1373"/>
                      <a:pt x="1254" y="1298"/>
                      <a:pt x="820" y="1135"/>
                    </a:cubicBezTo>
                    <a:lnTo>
                      <a:pt x="820" y="32"/>
                    </a:lnTo>
                    <a:lnTo>
                      <a:pt x="1" y="32"/>
                    </a:lnTo>
                    <a:lnTo>
                      <a:pt x="1" y="1418"/>
                    </a:lnTo>
                    <a:cubicBezTo>
                      <a:pt x="1" y="2867"/>
                      <a:pt x="820" y="4096"/>
                      <a:pt x="2017" y="4726"/>
                    </a:cubicBezTo>
                    <a:cubicBezTo>
                      <a:pt x="820" y="5356"/>
                      <a:pt x="1" y="6554"/>
                      <a:pt x="1" y="8034"/>
                    </a:cubicBezTo>
                    <a:lnTo>
                      <a:pt x="1" y="9389"/>
                    </a:lnTo>
                    <a:lnTo>
                      <a:pt x="820" y="9389"/>
                    </a:lnTo>
                    <a:lnTo>
                      <a:pt x="820" y="8034"/>
                    </a:lnTo>
                    <a:cubicBezTo>
                      <a:pt x="820" y="6396"/>
                      <a:pt x="2143" y="5104"/>
                      <a:pt x="3750" y="5104"/>
                    </a:cubicBezTo>
                    <a:cubicBezTo>
                      <a:pt x="5356" y="5104"/>
                      <a:pt x="6617" y="6396"/>
                      <a:pt x="6617" y="8034"/>
                    </a:cubicBezTo>
                    <a:lnTo>
                      <a:pt x="6617" y="9389"/>
                    </a:lnTo>
                    <a:lnTo>
                      <a:pt x="7436" y="9389"/>
                    </a:lnTo>
                    <a:lnTo>
                      <a:pt x="7436" y="9357"/>
                    </a:lnTo>
                    <a:lnTo>
                      <a:pt x="7436" y="7971"/>
                    </a:lnTo>
                    <a:cubicBezTo>
                      <a:pt x="7436" y="6522"/>
                      <a:pt x="6617" y="5293"/>
                      <a:pt x="5451" y="4663"/>
                    </a:cubicBezTo>
                    <a:cubicBezTo>
                      <a:pt x="6617" y="4033"/>
                      <a:pt x="7436" y="2836"/>
                      <a:pt x="7436" y="1355"/>
                    </a:cubicBezTo>
                    <a:lnTo>
                      <a:pt x="743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7" name="Google Shape;1116;p42">
                <a:extLst>
                  <a:ext uri="{FF2B5EF4-FFF2-40B4-BE49-F238E27FC236}">
                    <a16:creationId xmlns:a16="http://schemas.microsoft.com/office/drawing/2014/main" id="{387CC0AB-C05E-9AFF-2A8D-4921D4C6E07E}"/>
                  </a:ext>
                </a:extLst>
              </p:cNvPr>
              <p:cNvSpPr/>
              <p:nvPr/>
            </p:nvSpPr>
            <p:spPr>
              <a:xfrm>
                <a:off x="-64001300" y="4389800"/>
                <a:ext cx="22845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9138" h="852" extrusionOk="0">
                    <a:moveTo>
                      <a:pt x="411" y="1"/>
                    </a:moveTo>
                    <a:cubicBezTo>
                      <a:pt x="190" y="1"/>
                      <a:pt x="1" y="221"/>
                      <a:pt x="1" y="410"/>
                    </a:cubicBezTo>
                    <a:cubicBezTo>
                      <a:pt x="1" y="631"/>
                      <a:pt x="190" y="851"/>
                      <a:pt x="411" y="851"/>
                    </a:cubicBezTo>
                    <a:lnTo>
                      <a:pt x="8696" y="851"/>
                    </a:lnTo>
                    <a:cubicBezTo>
                      <a:pt x="8917" y="851"/>
                      <a:pt x="9074" y="631"/>
                      <a:pt x="9074" y="410"/>
                    </a:cubicBezTo>
                    <a:cubicBezTo>
                      <a:pt x="9137" y="221"/>
                      <a:pt x="8917" y="1"/>
                      <a:pt x="86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8" name="Google Shape;1117;p42">
                <a:extLst>
                  <a:ext uri="{FF2B5EF4-FFF2-40B4-BE49-F238E27FC236}">
                    <a16:creationId xmlns:a16="http://schemas.microsoft.com/office/drawing/2014/main" id="{D1439D32-1782-D93D-CA93-9835D095FA10}"/>
                  </a:ext>
                </a:extLst>
              </p:cNvPr>
              <p:cNvSpPr/>
              <p:nvPr/>
            </p:nvSpPr>
            <p:spPr>
              <a:xfrm>
                <a:off x="-64001300" y="4093650"/>
                <a:ext cx="2268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820" extrusionOk="0">
                    <a:moveTo>
                      <a:pt x="411" y="1"/>
                    </a:moveTo>
                    <a:cubicBezTo>
                      <a:pt x="190" y="1"/>
                      <a:pt x="1" y="190"/>
                      <a:pt x="1" y="410"/>
                    </a:cubicBezTo>
                    <a:cubicBezTo>
                      <a:pt x="32" y="631"/>
                      <a:pt x="190" y="820"/>
                      <a:pt x="411" y="820"/>
                    </a:cubicBezTo>
                    <a:lnTo>
                      <a:pt x="8696" y="820"/>
                    </a:lnTo>
                    <a:cubicBezTo>
                      <a:pt x="8917" y="820"/>
                      <a:pt x="9074" y="631"/>
                      <a:pt x="9074" y="410"/>
                    </a:cubicBezTo>
                    <a:cubicBezTo>
                      <a:pt x="9074" y="158"/>
                      <a:pt x="8885" y="1"/>
                      <a:pt x="86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1104;p42">
              <a:extLst>
                <a:ext uri="{FF2B5EF4-FFF2-40B4-BE49-F238E27FC236}">
                  <a16:creationId xmlns:a16="http://schemas.microsoft.com/office/drawing/2014/main" id="{027A2F54-821E-A950-8E44-511995545567}"/>
                </a:ext>
              </a:extLst>
            </p:cNvPr>
            <p:cNvSpPr/>
            <p:nvPr/>
          </p:nvSpPr>
          <p:spPr>
            <a:xfrm>
              <a:off x="9672309" y="3831677"/>
              <a:ext cx="2292824" cy="2933480"/>
            </a:xfrm>
            <a:prstGeom prst="roundRect">
              <a:avLst>
                <a:gd name="adj" fmla="val 7501"/>
              </a:avLst>
            </a:prstGeom>
            <a:solidFill>
              <a:srgbClr val="0B83C2"/>
            </a:solidFill>
            <a:ln w="19050" cap="flat" cmpd="sng">
              <a:solidFill>
                <a:srgbClr val="0B83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Google Shape;1105;p42">
              <a:extLst>
                <a:ext uri="{FF2B5EF4-FFF2-40B4-BE49-F238E27FC236}">
                  <a16:creationId xmlns:a16="http://schemas.microsoft.com/office/drawing/2014/main" id="{20F40CF2-ED0E-BD50-4A75-B10CA8E549A4}"/>
                </a:ext>
              </a:extLst>
            </p:cNvPr>
            <p:cNvSpPr/>
            <p:nvPr/>
          </p:nvSpPr>
          <p:spPr>
            <a:xfrm>
              <a:off x="9670794" y="3474330"/>
              <a:ext cx="2295806" cy="8833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E7D4"/>
            </a:solidFill>
            <a:ln w="19050" cap="flat" cmpd="sng">
              <a:solidFill>
                <a:srgbClr val="0B83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0B83C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Formas de</a:t>
              </a:r>
            </a:p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2000" b="1" kern="0" dirty="0">
                  <a:solidFill>
                    <a:srgbClr val="0B83C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Receita</a:t>
              </a:r>
            </a:p>
          </p:txBody>
        </p:sp>
        <p:sp>
          <p:nvSpPr>
            <p:cNvPr id="38" name="Google Shape;1106;p42">
              <a:extLst>
                <a:ext uri="{FF2B5EF4-FFF2-40B4-BE49-F238E27FC236}">
                  <a16:creationId xmlns:a16="http://schemas.microsoft.com/office/drawing/2014/main" id="{0DB3A896-0F5A-0324-DE21-ACBEC4CD4121}"/>
                </a:ext>
              </a:extLst>
            </p:cNvPr>
            <p:cNvSpPr/>
            <p:nvPr/>
          </p:nvSpPr>
          <p:spPr>
            <a:xfrm>
              <a:off x="9747564" y="4443463"/>
              <a:ext cx="2142042" cy="602963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Modelo Premium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9" name="Google Shape;1118;p42">
              <a:extLst>
                <a:ext uri="{FF2B5EF4-FFF2-40B4-BE49-F238E27FC236}">
                  <a16:creationId xmlns:a16="http://schemas.microsoft.com/office/drawing/2014/main" id="{02748B48-1238-E01C-8188-DD952DF74CD9}"/>
                </a:ext>
              </a:extLst>
            </p:cNvPr>
            <p:cNvGrpSpPr/>
            <p:nvPr/>
          </p:nvGrpSpPr>
          <p:grpSpPr>
            <a:xfrm>
              <a:off x="11378523" y="3633368"/>
              <a:ext cx="511086" cy="565295"/>
              <a:chOff x="-62148800" y="3377700"/>
              <a:chExt cx="311125" cy="316750"/>
            </a:xfrm>
            <a:solidFill>
              <a:srgbClr val="0B83C2"/>
            </a:solidFill>
          </p:grpSpPr>
          <p:sp>
            <p:nvSpPr>
              <p:cNvPr id="83" name="Google Shape;1119;p42">
                <a:extLst>
                  <a:ext uri="{FF2B5EF4-FFF2-40B4-BE49-F238E27FC236}">
                    <a16:creationId xmlns:a16="http://schemas.microsoft.com/office/drawing/2014/main" id="{FF704BA4-81E1-90C3-BE99-04B2CF0963E8}"/>
                  </a:ext>
                </a:extLst>
              </p:cNvPr>
              <p:cNvSpPr/>
              <p:nvPr/>
            </p:nvSpPr>
            <p:spPr>
              <a:xfrm>
                <a:off x="-62085775" y="3653375"/>
                <a:ext cx="1858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7435" h="1643" extrusionOk="0">
                    <a:moveTo>
                      <a:pt x="819" y="1"/>
                    </a:moveTo>
                    <a:cubicBezTo>
                      <a:pt x="347" y="1"/>
                      <a:pt x="0" y="347"/>
                      <a:pt x="0" y="851"/>
                    </a:cubicBezTo>
                    <a:lnTo>
                      <a:pt x="0" y="1229"/>
                    </a:lnTo>
                    <a:cubicBezTo>
                      <a:pt x="0" y="1481"/>
                      <a:pt x="189" y="1639"/>
                      <a:pt x="410" y="1639"/>
                    </a:cubicBezTo>
                    <a:lnTo>
                      <a:pt x="7026" y="1639"/>
                    </a:lnTo>
                    <a:cubicBezTo>
                      <a:pt x="7044" y="1641"/>
                      <a:pt x="7062" y="1642"/>
                      <a:pt x="7080" y="1642"/>
                    </a:cubicBezTo>
                    <a:cubicBezTo>
                      <a:pt x="7300" y="1642"/>
                      <a:pt x="7435" y="1463"/>
                      <a:pt x="7435" y="1229"/>
                    </a:cubicBezTo>
                    <a:lnTo>
                      <a:pt x="7435" y="851"/>
                    </a:lnTo>
                    <a:cubicBezTo>
                      <a:pt x="7435" y="379"/>
                      <a:pt x="7089" y="1"/>
                      <a:pt x="66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4" name="Google Shape;1120;p42">
                <a:extLst>
                  <a:ext uri="{FF2B5EF4-FFF2-40B4-BE49-F238E27FC236}">
                    <a16:creationId xmlns:a16="http://schemas.microsoft.com/office/drawing/2014/main" id="{BCC4FAF0-3F92-D0AD-0210-D7624140EF26}"/>
                  </a:ext>
                </a:extLst>
              </p:cNvPr>
              <p:cNvSpPr/>
              <p:nvPr/>
            </p:nvSpPr>
            <p:spPr>
              <a:xfrm>
                <a:off x="-62148800" y="3377700"/>
                <a:ext cx="311125" cy="254425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0177" extrusionOk="0">
                    <a:moveTo>
                      <a:pt x="11626" y="1608"/>
                    </a:moveTo>
                    <a:lnTo>
                      <a:pt x="11626" y="2899"/>
                    </a:lnTo>
                    <a:cubicBezTo>
                      <a:pt x="11626" y="3939"/>
                      <a:pt x="10807" y="4853"/>
                      <a:pt x="9767" y="4916"/>
                    </a:cubicBezTo>
                    <a:cubicBezTo>
                      <a:pt x="9893" y="4538"/>
                      <a:pt x="9956" y="4128"/>
                      <a:pt x="9956" y="3718"/>
                    </a:cubicBezTo>
                    <a:lnTo>
                      <a:pt x="9956" y="1608"/>
                    </a:lnTo>
                    <a:close/>
                    <a:moveTo>
                      <a:pt x="2521" y="1639"/>
                    </a:moveTo>
                    <a:lnTo>
                      <a:pt x="2521" y="3718"/>
                    </a:lnTo>
                    <a:cubicBezTo>
                      <a:pt x="2521" y="4160"/>
                      <a:pt x="2616" y="4538"/>
                      <a:pt x="2710" y="4947"/>
                    </a:cubicBezTo>
                    <a:cubicBezTo>
                      <a:pt x="1702" y="4853"/>
                      <a:pt x="883" y="4002"/>
                      <a:pt x="883" y="2899"/>
                    </a:cubicBezTo>
                    <a:lnTo>
                      <a:pt x="883" y="1639"/>
                    </a:lnTo>
                    <a:close/>
                    <a:moveTo>
                      <a:pt x="6176" y="1576"/>
                    </a:moveTo>
                    <a:cubicBezTo>
                      <a:pt x="6333" y="1576"/>
                      <a:pt x="6491" y="1671"/>
                      <a:pt x="6554" y="1828"/>
                    </a:cubicBezTo>
                    <a:lnTo>
                      <a:pt x="6932" y="2647"/>
                    </a:lnTo>
                    <a:lnTo>
                      <a:pt x="7845" y="2773"/>
                    </a:lnTo>
                    <a:cubicBezTo>
                      <a:pt x="8003" y="2805"/>
                      <a:pt x="8129" y="2899"/>
                      <a:pt x="8160" y="3025"/>
                    </a:cubicBezTo>
                    <a:cubicBezTo>
                      <a:pt x="8349" y="3214"/>
                      <a:pt x="8318" y="3403"/>
                      <a:pt x="8192" y="3466"/>
                    </a:cubicBezTo>
                    <a:lnTo>
                      <a:pt x="7530" y="4097"/>
                    </a:lnTo>
                    <a:lnTo>
                      <a:pt x="7688" y="5010"/>
                    </a:lnTo>
                    <a:cubicBezTo>
                      <a:pt x="7719" y="5168"/>
                      <a:pt x="7656" y="5325"/>
                      <a:pt x="7530" y="5420"/>
                    </a:cubicBezTo>
                    <a:cubicBezTo>
                      <a:pt x="7452" y="5459"/>
                      <a:pt x="7363" y="5486"/>
                      <a:pt x="7268" y="5486"/>
                    </a:cubicBezTo>
                    <a:cubicBezTo>
                      <a:pt x="7210" y="5486"/>
                      <a:pt x="7149" y="5475"/>
                      <a:pt x="7089" y="5451"/>
                    </a:cubicBezTo>
                    <a:lnTo>
                      <a:pt x="6270" y="5010"/>
                    </a:lnTo>
                    <a:lnTo>
                      <a:pt x="5451" y="5451"/>
                    </a:lnTo>
                    <a:cubicBezTo>
                      <a:pt x="5380" y="5480"/>
                      <a:pt x="5309" y="5495"/>
                      <a:pt x="5241" y="5495"/>
                    </a:cubicBezTo>
                    <a:cubicBezTo>
                      <a:pt x="5158" y="5495"/>
                      <a:pt x="5079" y="5472"/>
                      <a:pt x="5010" y="5420"/>
                    </a:cubicBezTo>
                    <a:cubicBezTo>
                      <a:pt x="4884" y="5325"/>
                      <a:pt x="4821" y="5168"/>
                      <a:pt x="4852" y="5010"/>
                    </a:cubicBezTo>
                    <a:lnTo>
                      <a:pt x="5010" y="4097"/>
                    </a:lnTo>
                    <a:lnTo>
                      <a:pt x="4348" y="3466"/>
                    </a:lnTo>
                    <a:cubicBezTo>
                      <a:pt x="4222" y="3340"/>
                      <a:pt x="4191" y="3214"/>
                      <a:pt x="4222" y="3025"/>
                    </a:cubicBezTo>
                    <a:cubicBezTo>
                      <a:pt x="4254" y="2899"/>
                      <a:pt x="4411" y="2773"/>
                      <a:pt x="4537" y="2773"/>
                    </a:cubicBezTo>
                    <a:lnTo>
                      <a:pt x="5451" y="2647"/>
                    </a:lnTo>
                    <a:lnTo>
                      <a:pt x="5829" y="1828"/>
                    </a:lnTo>
                    <a:cubicBezTo>
                      <a:pt x="5924" y="1671"/>
                      <a:pt x="6018" y="1576"/>
                      <a:pt x="6176" y="1576"/>
                    </a:cubicBezTo>
                    <a:close/>
                    <a:moveTo>
                      <a:pt x="2931" y="1"/>
                    </a:moveTo>
                    <a:cubicBezTo>
                      <a:pt x="2679" y="1"/>
                      <a:pt x="2521" y="190"/>
                      <a:pt x="2521" y="410"/>
                    </a:cubicBezTo>
                    <a:lnTo>
                      <a:pt x="2521" y="852"/>
                    </a:lnTo>
                    <a:lnTo>
                      <a:pt x="442" y="852"/>
                    </a:lnTo>
                    <a:cubicBezTo>
                      <a:pt x="190" y="852"/>
                      <a:pt x="1" y="1041"/>
                      <a:pt x="1" y="1230"/>
                    </a:cubicBezTo>
                    <a:lnTo>
                      <a:pt x="1" y="2899"/>
                    </a:lnTo>
                    <a:cubicBezTo>
                      <a:pt x="1" y="4506"/>
                      <a:pt x="1292" y="5766"/>
                      <a:pt x="2931" y="5766"/>
                    </a:cubicBezTo>
                    <a:lnTo>
                      <a:pt x="3120" y="5766"/>
                    </a:lnTo>
                    <a:cubicBezTo>
                      <a:pt x="3561" y="6428"/>
                      <a:pt x="4222" y="6932"/>
                      <a:pt x="4978" y="7216"/>
                    </a:cubicBezTo>
                    <a:lnTo>
                      <a:pt x="4978" y="8507"/>
                    </a:lnTo>
                    <a:cubicBezTo>
                      <a:pt x="4506" y="8507"/>
                      <a:pt x="4128" y="8854"/>
                      <a:pt x="4128" y="9358"/>
                    </a:cubicBezTo>
                    <a:lnTo>
                      <a:pt x="4128" y="10177"/>
                    </a:lnTo>
                    <a:lnTo>
                      <a:pt x="8286" y="10177"/>
                    </a:lnTo>
                    <a:lnTo>
                      <a:pt x="8286" y="9358"/>
                    </a:lnTo>
                    <a:cubicBezTo>
                      <a:pt x="8286" y="8885"/>
                      <a:pt x="7908" y="8507"/>
                      <a:pt x="7436" y="8507"/>
                    </a:cubicBezTo>
                    <a:lnTo>
                      <a:pt x="7436" y="7216"/>
                    </a:lnTo>
                    <a:cubicBezTo>
                      <a:pt x="8192" y="6932"/>
                      <a:pt x="8854" y="6428"/>
                      <a:pt x="9295" y="5766"/>
                    </a:cubicBezTo>
                    <a:lnTo>
                      <a:pt x="9484" y="5766"/>
                    </a:lnTo>
                    <a:cubicBezTo>
                      <a:pt x="11122" y="5766"/>
                      <a:pt x="12414" y="4475"/>
                      <a:pt x="12414" y="2899"/>
                    </a:cubicBezTo>
                    <a:lnTo>
                      <a:pt x="12414" y="1230"/>
                    </a:lnTo>
                    <a:cubicBezTo>
                      <a:pt x="12445" y="978"/>
                      <a:pt x="12288" y="852"/>
                      <a:pt x="12067" y="852"/>
                    </a:cubicBezTo>
                    <a:lnTo>
                      <a:pt x="9956" y="852"/>
                    </a:lnTo>
                    <a:lnTo>
                      <a:pt x="9956" y="410"/>
                    </a:lnTo>
                    <a:cubicBezTo>
                      <a:pt x="9956" y="158"/>
                      <a:pt x="9767" y="1"/>
                      <a:pt x="95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1121;p42">
              <a:extLst>
                <a:ext uri="{FF2B5EF4-FFF2-40B4-BE49-F238E27FC236}">
                  <a16:creationId xmlns:a16="http://schemas.microsoft.com/office/drawing/2014/main" id="{B0EC2E89-3248-8133-0A4A-FA484708ADC5}"/>
                </a:ext>
              </a:extLst>
            </p:cNvPr>
            <p:cNvGrpSpPr/>
            <p:nvPr/>
          </p:nvGrpSpPr>
          <p:grpSpPr>
            <a:xfrm>
              <a:off x="1914157" y="258381"/>
              <a:ext cx="520161" cy="566545"/>
              <a:chOff x="-61784125" y="3377700"/>
              <a:chExt cx="316650" cy="317450"/>
            </a:xfrm>
            <a:solidFill>
              <a:srgbClr val="FF7B68"/>
            </a:solidFill>
          </p:grpSpPr>
          <p:sp>
            <p:nvSpPr>
              <p:cNvPr id="76" name="Google Shape;1122;p42">
                <a:extLst>
                  <a:ext uri="{FF2B5EF4-FFF2-40B4-BE49-F238E27FC236}">
                    <a16:creationId xmlns:a16="http://schemas.microsoft.com/office/drawing/2014/main" id="{10F193A5-E30A-92BB-B44D-294798A8CF33}"/>
                  </a:ext>
                </a:extLst>
              </p:cNvPr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FF0066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7" name="Google Shape;1123;p42">
                <a:extLst>
                  <a:ext uri="{FF2B5EF4-FFF2-40B4-BE49-F238E27FC236}">
                    <a16:creationId xmlns:a16="http://schemas.microsoft.com/office/drawing/2014/main" id="{B20E1395-8698-DC52-3A6C-F9E23780D11F}"/>
                  </a:ext>
                </a:extLst>
              </p:cNvPr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8" name="Google Shape;1124;p42">
                <a:extLst>
                  <a:ext uri="{FF2B5EF4-FFF2-40B4-BE49-F238E27FC236}">
                    <a16:creationId xmlns:a16="http://schemas.microsoft.com/office/drawing/2014/main" id="{A13112A6-0B21-D275-1CA2-B206D0F140F5}"/>
                  </a:ext>
                </a:extLst>
              </p:cNvPr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FF0066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9" name="Google Shape;1125;p42">
                <a:extLst>
                  <a:ext uri="{FF2B5EF4-FFF2-40B4-BE49-F238E27FC236}">
                    <a16:creationId xmlns:a16="http://schemas.microsoft.com/office/drawing/2014/main" id="{488A7C67-7CB3-EF7F-333A-374D12D4A38F}"/>
                  </a:ext>
                </a:extLst>
              </p:cNvPr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0" name="Google Shape;1126;p42">
                <a:extLst>
                  <a:ext uri="{FF2B5EF4-FFF2-40B4-BE49-F238E27FC236}">
                    <a16:creationId xmlns:a16="http://schemas.microsoft.com/office/drawing/2014/main" id="{CFE94246-686C-1CE7-B006-AD2A6DA88438}"/>
                  </a:ext>
                </a:extLst>
              </p:cNvPr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FF0066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1" name="Google Shape;1127;p42">
                <a:extLst>
                  <a:ext uri="{FF2B5EF4-FFF2-40B4-BE49-F238E27FC236}">
                    <a16:creationId xmlns:a16="http://schemas.microsoft.com/office/drawing/2014/main" id="{BD7C512E-68F7-29AA-448F-DC1A46CF89A5}"/>
                  </a:ext>
                </a:extLst>
              </p:cNvPr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2" name="Google Shape;1128;p42">
                <a:extLst>
                  <a:ext uri="{FF2B5EF4-FFF2-40B4-BE49-F238E27FC236}">
                    <a16:creationId xmlns:a16="http://schemas.microsoft.com/office/drawing/2014/main" id="{9B00050A-F08C-1F81-D1C7-9DC31BB0EAEC}"/>
                  </a:ext>
                </a:extLst>
              </p:cNvPr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FF0066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41" name="Google Shape;1129;p42">
              <a:extLst>
                <a:ext uri="{FF2B5EF4-FFF2-40B4-BE49-F238E27FC236}">
                  <a16:creationId xmlns:a16="http://schemas.microsoft.com/office/drawing/2014/main" id="{75BA4626-A5AA-EC7D-6EF5-AB0E8CAE6F3B}"/>
                </a:ext>
              </a:extLst>
            </p:cNvPr>
            <p:cNvSpPr/>
            <p:nvPr/>
          </p:nvSpPr>
          <p:spPr>
            <a:xfrm>
              <a:off x="6651252" y="271707"/>
              <a:ext cx="520161" cy="565606"/>
            </a:xfrm>
            <a:custGeom>
              <a:avLst/>
              <a:gdLst/>
              <a:ahLst/>
              <a:cxnLst/>
              <a:rect l="l" t="t" r="r" b="b"/>
              <a:pathLst>
                <a:path w="12666" h="12677" extrusionOk="0">
                  <a:moveTo>
                    <a:pt x="8916" y="1639"/>
                  </a:moveTo>
                  <a:cubicBezTo>
                    <a:pt x="9137" y="1639"/>
                    <a:pt x="9294" y="1828"/>
                    <a:pt x="9294" y="2048"/>
                  </a:cubicBezTo>
                  <a:cubicBezTo>
                    <a:pt x="9294" y="2269"/>
                    <a:pt x="9105" y="2458"/>
                    <a:pt x="8916" y="2458"/>
                  </a:cubicBezTo>
                  <a:lnTo>
                    <a:pt x="3655" y="2458"/>
                  </a:lnTo>
                  <a:cubicBezTo>
                    <a:pt x="3434" y="2458"/>
                    <a:pt x="3245" y="2269"/>
                    <a:pt x="3245" y="2048"/>
                  </a:cubicBezTo>
                  <a:cubicBezTo>
                    <a:pt x="3245" y="1796"/>
                    <a:pt x="3434" y="1639"/>
                    <a:pt x="3655" y="1639"/>
                  </a:cubicBezTo>
                  <a:close/>
                  <a:moveTo>
                    <a:pt x="10555" y="3245"/>
                  </a:moveTo>
                  <a:cubicBezTo>
                    <a:pt x="10807" y="3245"/>
                    <a:pt x="10964" y="3434"/>
                    <a:pt x="10964" y="3686"/>
                  </a:cubicBezTo>
                  <a:cubicBezTo>
                    <a:pt x="10964" y="3939"/>
                    <a:pt x="10807" y="4128"/>
                    <a:pt x="10555" y="4128"/>
                  </a:cubicBezTo>
                  <a:lnTo>
                    <a:pt x="2017" y="4128"/>
                  </a:lnTo>
                  <a:cubicBezTo>
                    <a:pt x="1765" y="4128"/>
                    <a:pt x="1607" y="3939"/>
                    <a:pt x="1607" y="3686"/>
                  </a:cubicBezTo>
                  <a:cubicBezTo>
                    <a:pt x="1607" y="3434"/>
                    <a:pt x="1828" y="3245"/>
                    <a:pt x="2017" y="3245"/>
                  </a:cubicBezTo>
                  <a:close/>
                  <a:moveTo>
                    <a:pt x="6711" y="5766"/>
                  </a:moveTo>
                  <a:cubicBezTo>
                    <a:pt x="7593" y="5766"/>
                    <a:pt x="8349" y="6522"/>
                    <a:pt x="8349" y="7436"/>
                  </a:cubicBezTo>
                  <a:cubicBezTo>
                    <a:pt x="8349" y="8349"/>
                    <a:pt x="7593" y="9074"/>
                    <a:pt x="6711" y="9074"/>
                  </a:cubicBezTo>
                  <a:cubicBezTo>
                    <a:pt x="5797" y="9074"/>
                    <a:pt x="5041" y="8349"/>
                    <a:pt x="5041" y="7436"/>
                  </a:cubicBezTo>
                  <a:cubicBezTo>
                    <a:pt x="5041" y="6522"/>
                    <a:pt x="5797" y="5766"/>
                    <a:pt x="6711" y="5766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189"/>
                    <a:pt x="1670" y="378"/>
                  </a:cubicBezTo>
                  <a:cubicBezTo>
                    <a:pt x="1670" y="1040"/>
                    <a:pt x="1103" y="1639"/>
                    <a:pt x="410" y="1639"/>
                  </a:cubicBezTo>
                  <a:cubicBezTo>
                    <a:pt x="158" y="1639"/>
                    <a:pt x="0" y="1828"/>
                    <a:pt x="0" y="2048"/>
                  </a:cubicBezTo>
                  <a:lnTo>
                    <a:pt x="0" y="6994"/>
                  </a:lnTo>
                  <a:cubicBezTo>
                    <a:pt x="0" y="7247"/>
                    <a:pt x="189" y="7404"/>
                    <a:pt x="410" y="7404"/>
                  </a:cubicBezTo>
                  <a:cubicBezTo>
                    <a:pt x="1072" y="7404"/>
                    <a:pt x="1670" y="7940"/>
                    <a:pt x="1670" y="8601"/>
                  </a:cubicBezTo>
                  <a:cubicBezTo>
                    <a:pt x="1670" y="8853"/>
                    <a:pt x="1859" y="9042"/>
                    <a:pt x="2048" y="9042"/>
                  </a:cubicBezTo>
                  <a:lnTo>
                    <a:pt x="4884" y="9042"/>
                  </a:lnTo>
                  <a:lnTo>
                    <a:pt x="5073" y="9231"/>
                  </a:lnTo>
                  <a:lnTo>
                    <a:pt x="5073" y="12224"/>
                  </a:lnTo>
                  <a:cubicBezTo>
                    <a:pt x="5073" y="12468"/>
                    <a:pt x="5298" y="12654"/>
                    <a:pt x="5517" y="12654"/>
                  </a:cubicBezTo>
                  <a:cubicBezTo>
                    <a:pt x="5581" y="12654"/>
                    <a:pt x="5645" y="12638"/>
                    <a:pt x="5703" y="12602"/>
                  </a:cubicBezTo>
                  <a:lnTo>
                    <a:pt x="6743" y="11909"/>
                  </a:lnTo>
                  <a:lnTo>
                    <a:pt x="7782" y="12602"/>
                  </a:lnTo>
                  <a:cubicBezTo>
                    <a:pt x="7850" y="12653"/>
                    <a:pt x="7926" y="12676"/>
                    <a:pt x="8002" y="12676"/>
                  </a:cubicBezTo>
                  <a:cubicBezTo>
                    <a:pt x="8210" y="12676"/>
                    <a:pt x="8412" y="12501"/>
                    <a:pt x="8412" y="12224"/>
                  </a:cubicBezTo>
                  <a:lnTo>
                    <a:pt x="8412" y="9231"/>
                  </a:lnTo>
                  <a:lnTo>
                    <a:pt x="8601" y="9042"/>
                  </a:lnTo>
                  <a:lnTo>
                    <a:pt x="10618" y="9042"/>
                  </a:lnTo>
                  <a:cubicBezTo>
                    <a:pt x="10838" y="9042"/>
                    <a:pt x="10996" y="8853"/>
                    <a:pt x="10996" y="8601"/>
                  </a:cubicBezTo>
                  <a:cubicBezTo>
                    <a:pt x="10996" y="7940"/>
                    <a:pt x="11563" y="7404"/>
                    <a:pt x="12224" y="7404"/>
                  </a:cubicBezTo>
                  <a:cubicBezTo>
                    <a:pt x="12445" y="7404"/>
                    <a:pt x="12665" y="7184"/>
                    <a:pt x="12665" y="6994"/>
                  </a:cubicBezTo>
                  <a:lnTo>
                    <a:pt x="12665" y="2048"/>
                  </a:lnTo>
                  <a:cubicBezTo>
                    <a:pt x="12602" y="1796"/>
                    <a:pt x="12445" y="1639"/>
                    <a:pt x="12224" y="1639"/>
                  </a:cubicBezTo>
                  <a:cubicBezTo>
                    <a:pt x="11531" y="1639"/>
                    <a:pt x="10996" y="1103"/>
                    <a:pt x="10996" y="378"/>
                  </a:cubicBezTo>
                  <a:cubicBezTo>
                    <a:pt x="10996" y="158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0B83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42" name="Google Shape;1130;p42">
              <a:extLst>
                <a:ext uri="{FF2B5EF4-FFF2-40B4-BE49-F238E27FC236}">
                  <a16:creationId xmlns:a16="http://schemas.microsoft.com/office/drawing/2014/main" id="{62E2D468-B923-6251-FBCA-995E14E2115F}"/>
                </a:ext>
              </a:extLst>
            </p:cNvPr>
            <p:cNvGrpSpPr/>
            <p:nvPr/>
          </p:nvGrpSpPr>
          <p:grpSpPr>
            <a:xfrm>
              <a:off x="9025693" y="271694"/>
              <a:ext cx="498340" cy="539950"/>
              <a:chOff x="1310075" y="3253275"/>
              <a:chExt cx="296950" cy="296150"/>
            </a:xfrm>
            <a:solidFill>
              <a:srgbClr val="00B050"/>
            </a:solidFill>
          </p:grpSpPr>
          <p:sp>
            <p:nvSpPr>
              <p:cNvPr id="73" name="Google Shape;1131;p42">
                <a:extLst>
                  <a:ext uri="{FF2B5EF4-FFF2-40B4-BE49-F238E27FC236}">
                    <a16:creationId xmlns:a16="http://schemas.microsoft.com/office/drawing/2014/main" id="{B726FE13-0676-C2C9-7799-3787284CC61B}"/>
                  </a:ext>
                </a:extLst>
              </p:cNvPr>
              <p:cNvSpPr/>
              <p:nvPr/>
            </p:nvSpPr>
            <p:spPr>
              <a:xfrm>
                <a:off x="1423475" y="33596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0"/>
                    </a:moveTo>
                    <a:cubicBezTo>
                      <a:pt x="631" y="0"/>
                      <a:pt x="1" y="630"/>
                      <a:pt x="1" y="1355"/>
                    </a:cubicBezTo>
                    <a:cubicBezTo>
                      <a:pt x="1" y="2111"/>
                      <a:pt x="631" y="2741"/>
                      <a:pt x="1387" y="2741"/>
                    </a:cubicBezTo>
                    <a:cubicBezTo>
                      <a:pt x="2143" y="2741"/>
                      <a:pt x="2773" y="2111"/>
                      <a:pt x="2773" y="1355"/>
                    </a:cubicBezTo>
                    <a:cubicBezTo>
                      <a:pt x="2773" y="630"/>
                      <a:pt x="2143" y="0"/>
                      <a:pt x="13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4" name="Google Shape;1132;p42">
                <a:extLst>
                  <a:ext uri="{FF2B5EF4-FFF2-40B4-BE49-F238E27FC236}">
                    <a16:creationId xmlns:a16="http://schemas.microsoft.com/office/drawing/2014/main" id="{8BEBE50F-C6C6-3D0F-0C49-C89BAE2AD200}"/>
                  </a:ext>
                </a:extLst>
              </p:cNvPr>
              <p:cNvSpPr/>
              <p:nvPr/>
            </p:nvSpPr>
            <p:spPr>
              <a:xfrm>
                <a:off x="1310075" y="3253275"/>
                <a:ext cx="296950" cy="296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46" extrusionOk="0">
                    <a:moveTo>
                      <a:pt x="5923" y="2111"/>
                    </a:moveTo>
                    <a:cubicBezTo>
                      <a:pt x="8003" y="2111"/>
                      <a:pt x="9735" y="3812"/>
                      <a:pt x="9735" y="5923"/>
                    </a:cubicBezTo>
                    <a:cubicBezTo>
                      <a:pt x="9735" y="8034"/>
                      <a:pt x="8034" y="9767"/>
                      <a:pt x="5923" y="9767"/>
                    </a:cubicBezTo>
                    <a:cubicBezTo>
                      <a:pt x="3844" y="9767"/>
                      <a:pt x="2080" y="8065"/>
                      <a:pt x="2080" y="5923"/>
                    </a:cubicBezTo>
                    <a:cubicBezTo>
                      <a:pt x="2111" y="3844"/>
                      <a:pt x="3844" y="2111"/>
                      <a:pt x="5923" y="2111"/>
                    </a:cubicBezTo>
                    <a:close/>
                    <a:moveTo>
                      <a:pt x="5262" y="0"/>
                    </a:moveTo>
                    <a:cubicBezTo>
                      <a:pt x="5104" y="0"/>
                      <a:pt x="4947" y="95"/>
                      <a:pt x="4884" y="252"/>
                    </a:cubicBezTo>
                    <a:lnTo>
                      <a:pt x="4726" y="1166"/>
                    </a:lnTo>
                    <a:cubicBezTo>
                      <a:pt x="4253" y="1292"/>
                      <a:pt x="3844" y="1481"/>
                      <a:pt x="3434" y="1733"/>
                    </a:cubicBezTo>
                    <a:lnTo>
                      <a:pt x="2678" y="1197"/>
                    </a:lnTo>
                    <a:cubicBezTo>
                      <a:pt x="2641" y="1160"/>
                      <a:pt x="2584" y="1142"/>
                      <a:pt x="2523" y="1142"/>
                    </a:cubicBezTo>
                    <a:cubicBezTo>
                      <a:pt x="2429" y="1142"/>
                      <a:pt x="2326" y="1184"/>
                      <a:pt x="2269" y="1260"/>
                    </a:cubicBezTo>
                    <a:lnTo>
                      <a:pt x="1260" y="2237"/>
                    </a:lnTo>
                    <a:cubicBezTo>
                      <a:pt x="1166" y="2363"/>
                      <a:pt x="1166" y="2552"/>
                      <a:pt x="1229" y="2678"/>
                    </a:cubicBezTo>
                    <a:lnTo>
                      <a:pt x="1733" y="3403"/>
                    </a:lnTo>
                    <a:cubicBezTo>
                      <a:pt x="1512" y="3812"/>
                      <a:pt x="1323" y="4253"/>
                      <a:pt x="1197" y="4726"/>
                    </a:cubicBezTo>
                    <a:lnTo>
                      <a:pt x="284" y="4883"/>
                    </a:lnTo>
                    <a:cubicBezTo>
                      <a:pt x="126" y="4915"/>
                      <a:pt x="0" y="5041"/>
                      <a:pt x="0" y="5230"/>
                    </a:cubicBezTo>
                    <a:lnTo>
                      <a:pt x="0" y="6616"/>
                    </a:lnTo>
                    <a:cubicBezTo>
                      <a:pt x="0" y="6805"/>
                      <a:pt x="126" y="6963"/>
                      <a:pt x="284" y="6963"/>
                    </a:cubicBezTo>
                    <a:lnTo>
                      <a:pt x="1197" y="7120"/>
                    </a:lnTo>
                    <a:cubicBezTo>
                      <a:pt x="1292" y="7593"/>
                      <a:pt x="1512" y="8002"/>
                      <a:pt x="1733" y="8412"/>
                    </a:cubicBezTo>
                    <a:lnTo>
                      <a:pt x="1229" y="9168"/>
                    </a:lnTo>
                    <a:cubicBezTo>
                      <a:pt x="1103" y="9263"/>
                      <a:pt x="1166" y="9483"/>
                      <a:pt x="1260" y="9578"/>
                    </a:cubicBezTo>
                    <a:lnTo>
                      <a:pt x="2269" y="10586"/>
                    </a:lnTo>
                    <a:cubicBezTo>
                      <a:pt x="2321" y="10638"/>
                      <a:pt x="2411" y="10661"/>
                      <a:pt x="2497" y="10661"/>
                    </a:cubicBezTo>
                    <a:cubicBezTo>
                      <a:pt x="2568" y="10661"/>
                      <a:pt x="2636" y="10646"/>
                      <a:pt x="2678" y="10617"/>
                    </a:cubicBezTo>
                    <a:lnTo>
                      <a:pt x="3434" y="10113"/>
                    </a:lnTo>
                    <a:cubicBezTo>
                      <a:pt x="3844" y="10334"/>
                      <a:pt x="4253" y="10554"/>
                      <a:pt x="4726" y="10649"/>
                    </a:cubicBezTo>
                    <a:lnTo>
                      <a:pt x="4884" y="11562"/>
                    </a:lnTo>
                    <a:cubicBezTo>
                      <a:pt x="4947" y="11720"/>
                      <a:pt x="5041" y="11846"/>
                      <a:pt x="5262" y="11846"/>
                    </a:cubicBezTo>
                    <a:lnTo>
                      <a:pt x="6616" y="11846"/>
                    </a:lnTo>
                    <a:cubicBezTo>
                      <a:pt x="6774" y="11846"/>
                      <a:pt x="6931" y="11720"/>
                      <a:pt x="6994" y="11562"/>
                    </a:cubicBezTo>
                    <a:lnTo>
                      <a:pt x="7152" y="10649"/>
                    </a:lnTo>
                    <a:cubicBezTo>
                      <a:pt x="7624" y="10523"/>
                      <a:pt x="8034" y="10334"/>
                      <a:pt x="8444" y="10113"/>
                    </a:cubicBezTo>
                    <a:lnTo>
                      <a:pt x="9200" y="10617"/>
                    </a:lnTo>
                    <a:cubicBezTo>
                      <a:pt x="9242" y="10646"/>
                      <a:pt x="9310" y="10661"/>
                      <a:pt x="9381" y="10661"/>
                    </a:cubicBezTo>
                    <a:cubicBezTo>
                      <a:pt x="9467" y="10661"/>
                      <a:pt x="9557" y="10638"/>
                      <a:pt x="9609" y="10586"/>
                    </a:cubicBezTo>
                    <a:lnTo>
                      <a:pt x="10617" y="9578"/>
                    </a:lnTo>
                    <a:cubicBezTo>
                      <a:pt x="10712" y="9483"/>
                      <a:pt x="10712" y="9263"/>
                      <a:pt x="10649" y="9168"/>
                    </a:cubicBezTo>
                    <a:lnTo>
                      <a:pt x="10145" y="8412"/>
                    </a:lnTo>
                    <a:cubicBezTo>
                      <a:pt x="10365" y="8002"/>
                      <a:pt x="10554" y="7593"/>
                      <a:pt x="10680" y="7120"/>
                    </a:cubicBezTo>
                    <a:lnTo>
                      <a:pt x="11594" y="6963"/>
                    </a:lnTo>
                    <a:cubicBezTo>
                      <a:pt x="11752" y="6900"/>
                      <a:pt x="11878" y="6805"/>
                      <a:pt x="11878" y="6616"/>
                    </a:cubicBezTo>
                    <a:lnTo>
                      <a:pt x="11878" y="5230"/>
                    </a:lnTo>
                    <a:cubicBezTo>
                      <a:pt x="11878" y="5072"/>
                      <a:pt x="11752" y="4915"/>
                      <a:pt x="11594" y="4883"/>
                    </a:cubicBezTo>
                    <a:lnTo>
                      <a:pt x="10680" y="4726"/>
                    </a:lnTo>
                    <a:cubicBezTo>
                      <a:pt x="10554" y="4253"/>
                      <a:pt x="10365" y="3812"/>
                      <a:pt x="10145" y="3403"/>
                    </a:cubicBezTo>
                    <a:lnTo>
                      <a:pt x="10649" y="2678"/>
                    </a:lnTo>
                    <a:cubicBezTo>
                      <a:pt x="10775" y="2552"/>
                      <a:pt x="10712" y="2363"/>
                      <a:pt x="10617" y="2237"/>
                    </a:cubicBezTo>
                    <a:lnTo>
                      <a:pt x="9609" y="1260"/>
                    </a:lnTo>
                    <a:cubicBezTo>
                      <a:pt x="9554" y="1187"/>
                      <a:pt x="9455" y="1156"/>
                      <a:pt x="9364" y="1156"/>
                    </a:cubicBezTo>
                    <a:cubicBezTo>
                      <a:pt x="9300" y="1156"/>
                      <a:pt x="9239" y="1171"/>
                      <a:pt x="9200" y="1197"/>
                    </a:cubicBezTo>
                    <a:lnTo>
                      <a:pt x="8444" y="1733"/>
                    </a:lnTo>
                    <a:cubicBezTo>
                      <a:pt x="8034" y="1481"/>
                      <a:pt x="7624" y="1292"/>
                      <a:pt x="7152" y="1166"/>
                    </a:cubicBezTo>
                    <a:lnTo>
                      <a:pt x="6994" y="252"/>
                    </a:lnTo>
                    <a:cubicBezTo>
                      <a:pt x="6931" y="95"/>
                      <a:pt x="6837" y="0"/>
                      <a:pt x="66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5" name="Google Shape;1133;p42">
                <a:extLst>
                  <a:ext uri="{FF2B5EF4-FFF2-40B4-BE49-F238E27FC236}">
                    <a16:creationId xmlns:a16="http://schemas.microsoft.com/office/drawing/2014/main" id="{B0CF1BBC-451F-51FA-3522-C092E25C4AE7}"/>
                  </a:ext>
                </a:extLst>
              </p:cNvPr>
              <p:cNvSpPr/>
              <p:nvPr/>
            </p:nvSpPr>
            <p:spPr>
              <a:xfrm>
                <a:off x="1399850" y="3426550"/>
                <a:ext cx="1166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2112" extrusionOk="0">
                    <a:moveTo>
                      <a:pt x="725" y="0"/>
                    </a:moveTo>
                    <a:cubicBezTo>
                      <a:pt x="410" y="252"/>
                      <a:pt x="127" y="662"/>
                      <a:pt x="1" y="1103"/>
                    </a:cubicBezTo>
                    <a:cubicBezTo>
                      <a:pt x="599" y="1733"/>
                      <a:pt x="1387" y="2111"/>
                      <a:pt x="2332" y="2111"/>
                    </a:cubicBezTo>
                    <a:cubicBezTo>
                      <a:pt x="3246" y="2111"/>
                      <a:pt x="4065" y="1733"/>
                      <a:pt x="4664" y="1103"/>
                    </a:cubicBezTo>
                    <a:cubicBezTo>
                      <a:pt x="4538" y="662"/>
                      <a:pt x="4254" y="252"/>
                      <a:pt x="3939" y="0"/>
                    </a:cubicBezTo>
                    <a:cubicBezTo>
                      <a:pt x="3561" y="473"/>
                      <a:pt x="2994" y="788"/>
                      <a:pt x="2332" y="788"/>
                    </a:cubicBezTo>
                    <a:cubicBezTo>
                      <a:pt x="1702" y="788"/>
                      <a:pt x="1103" y="473"/>
                      <a:pt x="7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Google Shape;1134;p42">
              <a:extLst>
                <a:ext uri="{FF2B5EF4-FFF2-40B4-BE49-F238E27FC236}">
                  <a16:creationId xmlns:a16="http://schemas.microsoft.com/office/drawing/2014/main" id="{194E8D6B-4AFE-3697-1222-21CFA4BF71E9}"/>
                </a:ext>
              </a:extLst>
            </p:cNvPr>
            <p:cNvGrpSpPr/>
            <p:nvPr/>
          </p:nvGrpSpPr>
          <p:grpSpPr>
            <a:xfrm>
              <a:off x="11385658" y="271655"/>
              <a:ext cx="497040" cy="539997"/>
              <a:chOff x="3497300" y="3227275"/>
              <a:chExt cx="296175" cy="296175"/>
            </a:xfrm>
            <a:solidFill>
              <a:srgbClr val="FF7B68"/>
            </a:solidFill>
          </p:grpSpPr>
          <p:sp>
            <p:nvSpPr>
              <p:cNvPr id="65" name="Google Shape;1135;p42">
                <a:extLst>
                  <a:ext uri="{FF2B5EF4-FFF2-40B4-BE49-F238E27FC236}">
                    <a16:creationId xmlns:a16="http://schemas.microsoft.com/office/drawing/2014/main" id="{827498EB-DE2A-2844-0422-B07708B5415A}"/>
                  </a:ext>
                </a:extLst>
              </p:cNvPr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6" name="Google Shape;1136;p42">
                <a:extLst>
                  <a:ext uri="{FF2B5EF4-FFF2-40B4-BE49-F238E27FC236}">
                    <a16:creationId xmlns:a16="http://schemas.microsoft.com/office/drawing/2014/main" id="{60C36FFB-0700-E82F-2B23-DBB0BDA9F9C0}"/>
                  </a:ext>
                </a:extLst>
              </p:cNvPr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7" name="Google Shape;1137;p42">
                <a:extLst>
                  <a:ext uri="{FF2B5EF4-FFF2-40B4-BE49-F238E27FC236}">
                    <a16:creationId xmlns:a16="http://schemas.microsoft.com/office/drawing/2014/main" id="{F941D4E6-4CCC-72CB-4CE5-AE439E441AEE}"/>
                  </a:ext>
                </a:extLst>
              </p:cNvPr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8" name="Google Shape;1138;p42">
                <a:extLst>
                  <a:ext uri="{FF2B5EF4-FFF2-40B4-BE49-F238E27FC236}">
                    <a16:creationId xmlns:a16="http://schemas.microsoft.com/office/drawing/2014/main" id="{5CEA0F29-58D2-2D70-97CC-863845754A12}"/>
                  </a:ext>
                </a:extLst>
              </p:cNvPr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9" name="Google Shape;1139;p42">
                <a:extLst>
                  <a:ext uri="{FF2B5EF4-FFF2-40B4-BE49-F238E27FC236}">
                    <a16:creationId xmlns:a16="http://schemas.microsoft.com/office/drawing/2014/main" id="{19479FF2-FC49-0453-F460-95954835F07B}"/>
                  </a:ext>
                </a:extLst>
              </p:cNvPr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0" name="Google Shape;1140;p42">
                <a:extLst>
                  <a:ext uri="{FF2B5EF4-FFF2-40B4-BE49-F238E27FC236}">
                    <a16:creationId xmlns:a16="http://schemas.microsoft.com/office/drawing/2014/main" id="{BD4D2200-1996-805F-94E8-8B38A6BA0E86}"/>
                  </a:ext>
                </a:extLst>
              </p:cNvPr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1" name="Google Shape;1141;p42">
                <a:extLst>
                  <a:ext uri="{FF2B5EF4-FFF2-40B4-BE49-F238E27FC236}">
                    <a16:creationId xmlns:a16="http://schemas.microsoft.com/office/drawing/2014/main" id="{E79F6AB3-D526-DA4F-0F16-70FF810A9BAC}"/>
                  </a:ext>
                </a:extLst>
              </p:cNvPr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72" name="Google Shape;1142;p42">
                <a:extLst>
                  <a:ext uri="{FF2B5EF4-FFF2-40B4-BE49-F238E27FC236}">
                    <a16:creationId xmlns:a16="http://schemas.microsoft.com/office/drawing/2014/main" id="{2F6173BC-C957-4BE1-1BA6-BD3838EB1F1B}"/>
                  </a:ext>
                </a:extLst>
              </p:cNvPr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rgbClr val="FF00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1143;p42">
              <a:extLst>
                <a:ext uri="{FF2B5EF4-FFF2-40B4-BE49-F238E27FC236}">
                  <a16:creationId xmlns:a16="http://schemas.microsoft.com/office/drawing/2014/main" id="{BA999B91-D85A-0B07-C5A6-4B6C3923F930}"/>
                </a:ext>
              </a:extLst>
            </p:cNvPr>
            <p:cNvGrpSpPr/>
            <p:nvPr/>
          </p:nvGrpSpPr>
          <p:grpSpPr>
            <a:xfrm>
              <a:off x="4193703" y="5891619"/>
              <a:ext cx="522748" cy="565116"/>
              <a:chOff x="-62151950" y="4111775"/>
              <a:chExt cx="318225" cy="316650"/>
            </a:xfrm>
            <a:solidFill>
              <a:srgbClr val="00B050"/>
            </a:solidFill>
          </p:grpSpPr>
          <p:sp>
            <p:nvSpPr>
              <p:cNvPr id="61" name="Google Shape;1144;p42">
                <a:extLst>
                  <a:ext uri="{FF2B5EF4-FFF2-40B4-BE49-F238E27FC236}">
                    <a16:creationId xmlns:a16="http://schemas.microsoft.com/office/drawing/2014/main" id="{DE0A356C-8FE2-53FD-54A6-47046A3617BE}"/>
                  </a:ext>
                </a:extLst>
              </p:cNvPr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2" name="Google Shape;1145;p42">
                <a:extLst>
                  <a:ext uri="{FF2B5EF4-FFF2-40B4-BE49-F238E27FC236}">
                    <a16:creationId xmlns:a16="http://schemas.microsoft.com/office/drawing/2014/main" id="{90925992-55D5-23CF-C1A5-FD3997F6CDC8}"/>
                  </a:ext>
                </a:extLst>
              </p:cNvPr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4160" extrusionOk="0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3" name="Google Shape;1146;p42">
                <a:extLst>
                  <a:ext uri="{FF2B5EF4-FFF2-40B4-BE49-F238E27FC236}">
                    <a16:creationId xmlns:a16="http://schemas.microsoft.com/office/drawing/2014/main" id="{CF066123-0E5E-3776-7AC8-1C2967063673}"/>
                  </a:ext>
                </a:extLst>
              </p:cNvPr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11028" extrusionOk="0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4" name="Google Shape;1147;p42">
                <a:extLst>
                  <a:ext uri="{FF2B5EF4-FFF2-40B4-BE49-F238E27FC236}">
                    <a16:creationId xmlns:a16="http://schemas.microsoft.com/office/drawing/2014/main" id="{042992EE-2205-229B-D6B9-C1EBF0745613}"/>
                  </a:ext>
                </a:extLst>
              </p:cNvPr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7468" extrusionOk="0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45" name="Google Shape;1072;p42">
              <a:extLst>
                <a:ext uri="{FF2B5EF4-FFF2-40B4-BE49-F238E27FC236}">
                  <a16:creationId xmlns:a16="http://schemas.microsoft.com/office/drawing/2014/main" id="{DD50BE54-8899-A4B8-E97D-B9D869DDF25A}"/>
                </a:ext>
              </a:extLst>
            </p:cNvPr>
            <p:cNvSpPr/>
            <p:nvPr/>
          </p:nvSpPr>
          <p:spPr>
            <a:xfrm>
              <a:off x="2585558" y="3179362"/>
              <a:ext cx="2286861" cy="2356815"/>
            </a:xfrm>
            <a:prstGeom prst="roundRect">
              <a:avLst>
                <a:gd name="adj" fmla="val 7501"/>
              </a:avLst>
            </a:prstGeom>
            <a:solidFill>
              <a:srgbClr val="FFC000"/>
            </a:solidFill>
            <a:ln w="19050" cap="flat" cmpd="sng">
              <a:solidFill>
                <a:srgbClr val="F7C6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" name="Google Shape;1073;p42">
              <a:extLst>
                <a:ext uri="{FF2B5EF4-FFF2-40B4-BE49-F238E27FC236}">
                  <a16:creationId xmlns:a16="http://schemas.microsoft.com/office/drawing/2014/main" id="{256DC071-4E5A-D0ED-8CD3-82C472BA0885}"/>
                </a:ext>
              </a:extLst>
            </p:cNvPr>
            <p:cNvSpPr/>
            <p:nvPr/>
          </p:nvSpPr>
          <p:spPr>
            <a:xfrm>
              <a:off x="2584050" y="2733754"/>
              <a:ext cx="2289843" cy="93394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CE7D4"/>
            </a:solidFill>
            <a:ln w="1905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FFC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Recursos </a:t>
              </a:r>
            </a:p>
            <a:p>
              <a:pPr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 b="1" kern="0" dirty="0">
                  <a:solidFill>
                    <a:srgbClr val="FFC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Chave</a:t>
              </a:r>
              <a:endParaRPr sz="2000" b="1" kern="0" dirty="0">
                <a:solidFill>
                  <a:srgbClr val="FFC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" name="Google Shape;1074;p42">
              <a:extLst>
                <a:ext uri="{FF2B5EF4-FFF2-40B4-BE49-F238E27FC236}">
                  <a16:creationId xmlns:a16="http://schemas.microsoft.com/office/drawing/2014/main" id="{4ED471B6-33A5-527A-6F1D-7C5D6D37CA60}"/>
                </a:ext>
              </a:extLst>
            </p:cNvPr>
            <p:cNvSpPr/>
            <p:nvPr/>
          </p:nvSpPr>
          <p:spPr>
            <a:xfrm>
              <a:off x="2660638" y="3849819"/>
              <a:ext cx="2136505" cy="637471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Redes de Distribuição</a:t>
              </a:r>
              <a:endParaRPr sz="1867" kern="0" dirty="0">
                <a:solidFill>
                  <a:srgbClr val="FCE7D4">
                    <a:lumMod val="10000"/>
                  </a:srgbClr>
                </a:solidFill>
                <a:cs typeface="Arial"/>
                <a:sym typeface="Arial"/>
              </a:endParaRPr>
            </a:p>
          </p:txBody>
        </p:sp>
        <p:sp>
          <p:nvSpPr>
            <p:cNvPr id="48" name="Google Shape;1075;p42">
              <a:extLst>
                <a:ext uri="{FF2B5EF4-FFF2-40B4-BE49-F238E27FC236}">
                  <a16:creationId xmlns:a16="http://schemas.microsoft.com/office/drawing/2014/main" id="{909B2898-1311-B9C4-9B77-ECC2BDF8631C}"/>
                </a:ext>
              </a:extLst>
            </p:cNvPr>
            <p:cNvSpPr/>
            <p:nvPr/>
          </p:nvSpPr>
          <p:spPr>
            <a:xfrm>
              <a:off x="2660638" y="4616653"/>
              <a:ext cx="2136505" cy="637471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cs typeface="Arial"/>
                  <a:sym typeface="Arial"/>
                </a:rPr>
                <a:t>Infraestrutura de TI e Profissionais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cs typeface="Arial"/>
                <a:sym typeface="Arial"/>
              </a:endParaRPr>
            </a:p>
          </p:txBody>
        </p:sp>
        <p:grpSp>
          <p:nvGrpSpPr>
            <p:cNvPr id="49" name="Google Shape;1148;p42">
              <a:extLst>
                <a:ext uri="{FF2B5EF4-FFF2-40B4-BE49-F238E27FC236}">
                  <a16:creationId xmlns:a16="http://schemas.microsoft.com/office/drawing/2014/main" id="{2D11CFB3-B17A-1A3E-9567-A129BF43A5CD}"/>
                </a:ext>
              </a:extLst>
            </p:cNvPr>
            <p:cNvGrpSpPr/>
            <p:nvPr/>
          </p:nvGrpSpPr>
          <p:grpSpPr>
            <a:xfrm>
              <a:off x="4308579" y="2917543"/>
              <a:ext cx="498382" cy="566371"/>
              <a:chOff x="946175" y="3619500"/>
              <a:chExt cx="296975" cy="293825"/>
            </a:xfrm>
            <a:solidFill>
              <a:srgbClr val="FFC000"/>
            </a:solidFill>
          </p:grpSpPr>
          <p:sp>
            <p:nvSpPr>
              <p:cNvPr id="55" name="Google Shape;1149;p42">
                <a:extLst>
                  <a:ext uri="{FF2B5EF4-FFF2-40B4-BE49-F238E27FC236}">
                    <a16:creationId xmlns:a16="http://schemas.microsoft.com/office/drawing/2014/main" id="{F290360F-3267-65E3-018F-8E96A973FA92}"/>
                  </a:ext>
                </a:extLst>
              </p:cNvPr>
              <p:cNvSpPr/>
              <p:nvPr/>
            </p:nvSpPr>
            <p:spPr>
              <a:xfrm>
                <a:off x="963525" y="3619500"/>
                <a:ext cx="207950" cy="293825"/>
              </a:xfrm>
              <a:custGeom>
                <a:avLst/>
                <a:gdLst/>
                <a:ahLst/>
                <a:cxnLst/>
                <a:rect l="l" t="t" r="r" b="b"/>
                <a:pathLst>
                  <a:path w="8318" h="11753" extrusionOk="0">
                    <a:moveTo>
                      <a:pt x="3828" y="2742"/>
                    </a:moveTo>
                    <a:cubicBezTo>
                      <a:pt x="3915" y="2742"/>
                      <a:pt x="4001" y="2773"/>
                      <a:pt x="4064" y="2836"/>
                    </a:cubicBezTo>
                    <a:cubicBezTo>
                      <a:pt x="4253" y="2994"/>
                      <a:pt x="4253" y="3183"/>
                      <a:pt x="4096" y="3340"/>
                    </a:cubicBezTo>
                    <a:lnTo>
                      <a:pt x="2678" y="4695"/>
                    </a:lnTo>
                    <a:cubicBezTo>
                      <a:pt x="2615" y="4790"/>
                      <a:pt x="2520" y="4821"/>
                      <a:pt x="2457" y="4821"/>
                    </a:cubicBezTo>
                    <a:cubicBezTo>
                      <a:pt x="2363" y="4821"/>
                      <a:pt x="2268" y="4790"/>
                      <a:pt x="2205" y="4695"/>
                    </a:cubicBezTo>
                    <a:lnTo>
                      <a:pt x="1512" y="4002"/>
                    </a:lnTo>
                    <a:cubicBezTo>
                      <a:pt x="1386" y="3876"/>
                      <a:pt x="1386" y="3655"/>
                      <a:pt x="1512" y="3529"/>
                    </a:cubicBezTo>
                    <a:cubicBezTo>
                      <a:pt x="1575" y="3466"/>
                      <a:pt x="1662" y="3435"/>
                      <a:pt x="1749" y="3435"/>
                    </a:cubicBezTo>
                    <a:cubicBezTo>
                      <a:pt x="1835" y="3435"/>
                      <a:pt x="1922" y="3466"/>
                      <a:pt x="1985" y="3529"/>
                    </a:cubicBezTo>
                    <a:lnTo>
                      <a:pt x="2426" y="3971"/>
                    </a:lnTo>
                    <a:lnTo>
                      <a:pt x="3592" y="2836"/>
                    </a:lnTo>
                    <a:cubicBezTo>
                      <a:pt x="3655" y="2773"/>
                      <a:pt x="3741" y="2742"/>
                      <a:pt x="3828" y="2742"/>
                    </a:cubicBezTo>
                    <a:close/>
                    <a:moveTo>
                      <a:pt x="3828" y="4790"/>
                    </a:moveTo>
                    <a:cubicBezTo>
                      <a:pt x="3915" y="4790"/>
                      <a:pt x="4001" y="4821"/>
                      <a:pt x="4064" y="4884"/>
                    </a:cubicBezTo>
                    <a:cubicBezTo>
                      <a:pt x="4253" y="5042"/>
                      <a:pt x="4253" y="5262"/>
                      <a:pt x="4096" y="5388"/>
                    </a:cubicBezTo>
                    <a:lnTo>
                      <a:pt x="2678" y="6774"/>
                    </a:lnTo>
                    <a:cubicBezTo>
                      <a:pt x="2615" y="6837"/>
                      <a:pt x="2520" y="6869"/>
                      <a:pt x="2457" y="6869"/>
                    </a:cubicBezTo>
                    <a:cubicBezTo>
                      <a:pt x="2363" y="6869"/>
                      <a:pt x="2268" y="6837"/>
                      <a:pt x="2205" y="6774"/>
                    </a:cubicBezTo>
                    <a:lnTo>
                      <a:pt x="1512" y="6050"/>
                    </a:lnTo>
                    <a:cubicBezTo>
                      <a:pt x="1386" y="5924"/>
                      <a:pt x="1386" y="5703"/>
                      <a:pt x="1512" y="5577"/>
                    </a:cubicBezTo>
                    <a:cubicBezTo>
                      <a:pt x="1575" y="5514"/>
                      <a:pt x="1662" y="5483"/>
                      <a:pt x="1749" y="5483"/>
                    </a:cubicBezTo>
                    <a:cubicBezTo>
                      <a:pt x="1835" y="5483"/>
                      <a:pt x="1922" y="5514"/>
                      <a:pt x="1985" y="5577"/>
                    </a:cubicBezTo>
                    <a:lnTo>
                      <a:pt x="2426" y="6018"/>
                    </a:lnTo>
                    <a:lnTo>
                      <a:pt x="3592" y="4884"/>
                    </a:lnTo>
                    <a:cubicBezTo>
                      <a:pt x="3655" y="4821"/>
                      <a:pt x="3741" y="4790"/>
                      <a:pt x="3828" y="4790"/>
                    </a:cubicBezTo>
                    <a:close/>
                    <a:moveTo>
                      <a:pt x="3828" y="6869"/>
                    </a:moveTo>
                    <a:cubicBezTo>
                      <a:pt x="3915" y="6869"/>
                      <a:pt x="4001" y="6900"/>
                      <a:pt x="4064" y="6963"/>
                    </a:cubicBezTo>
                    <a:cubicBezTo>
                      <a:pt x="4253" y="7121"/>
                      <a:pt x="4253" y="7342"/>
                      <a:pt x="4096" y="7468"/>
                    </a:cubicBezTo>
                    <a:lnTo>
                      <a:pt x="2678" y="8854"/>
                    </a:lnTo>
                    <a:cubicBezTo>
                      <a:pt x="2615" y="8917"/>
                      <a:pt x="2520" y="8980"/>
                      <a:pt x="2457" y="8980"/>
                    </a:cubicBezTo>
                    <a:cubicBezTo>
                      <a:pt x="2363" y="8980"/>
                      <a:pt x="2268" y="8917"/>
                      <a:pt x="2205" y="8854"/>
                    </a:cubicBezTo>
                    <a:lnTo>
                      <a:pt x="1512" y="8129"/>
                    </a:lnTo>
                    <a:cubicBezTo>
                      <a:pt x="1386" y="8003"/>
                      <a:pt x="1386" y="7783"/>
                      <a:pt x="1512" y="7657"/>
                    </a:cubicBezTo>
                    <a:cubicBezTo>
                      <a:pt x="1575" y="7594"/>
                      <a:pt x="1662" y="7562"/>
                      <a:pt x="1749" y="7562"/>
                    </a:cubicBezTo>
                    <a:cubicBezTo>
                      <a:pt x="1835" y="7562"/>
                      <a:pt x="1922" y="7594"/>
                      <a:pt x="1985" y="7657"/>
                    </a:cubicBezTo>
                    <a:lnTo>
                      <a:pt x="2426" y="8098"/>
                    </a:lnTo>
                    <a:lnTo>
                      <a:pt x="3592" y="6963"/>
                    </a:lnTo>
                    <a:cubicBezTo>
                      <a:pt x="3655" y="6900"/>
                      <a:pt x="3741" y="6869"/>
                      <a:pt x="3828" y="6869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9673"/>
                    </a:lnTo>
                    <a:lnTo>
                      <a:pt x="6301" y="9673"/>
                    </a:lnTo>
                    <a:lnTo>
                      <a:pt x="6301" y="10397"/>
                    </a:lnTo>
                    <a:lnTo>
                      <a:pt x="6301" y="10744"/>
                    </a:lnTo>
                    <a:lnTo>
                      <a:pt x="6270" y="10744"/>
                    </a:lnTo>
                    <a:cubicBezTo>
                      <a:pt x="6270" y="11343"/>
                      <a:pt x="6742" y="11752"/>
                      <a:pt x="7278" y="11752"/>
                    </a:cubicBezTo>
                    <a:cubicBezTo>
                      <a:pt x="7876" y="11752"/>
                      <a:pt x="8317" y="11280"/>
                      <a:pt x="8317" y="10744"/>
                    </a:cubicBezTo>
                    <a:lnTo>
                      <a:pt x="8317" y="7972"/>
                    </a:lnTo>
                    <a:lnTo>
                      <a:pt x="7498" y="8822"/>
                    </a:lnTo>
                    <a:lnTo>
                      <a:pt x="5608" y="9547"/>
                    </a:lnTo>
                    <a:cubicBezTo>
                      <a:pt x="5497" y="9576"/>
                      <a:pt x="5390" y="9590"/>
                      <a:pt x="5288" y="9590"/>
                    </a:cubicBezTo>
                    <a:cubicBezTo>
                      <a:pt x="4954" y="9590"/>
                      <a:pt x="4674" y="9441"/>
                      <a:pt x="4505" y="9200"/>
                    </a:cubicBezTo>
                    <a:cubicBezTo>
                      <a:pt x="4316" y="8980"/>
                      <a:pt x="4222" y="8665"/>
                      <a:pt x="4316" y="8255"/>
                    </a:cubicBezTo>
                    <a:lnTo>
                      <a:pt x="5041" y="6365"/>
                    </a:lnTo>
                    <a:lnTo>
                      <a:pt x="8317" y="3088"/>
                    </a:lnTo>
                    <a:lnTo>
                      <a:pt x="8317" y="2773"/>
                    </a:lnTo>
                    <a:lnTo>
                      <a:pt x="5891" y="2773"/>
                    </a:lnTo>
                    <a:cubicBezTo>
                      <a:pt x="5671" y="2773"/>
                      <a:pt x="5513" y="2616"/>
                      <a:pt x="5513" y="2427"/>
                    </a:cubicBezTo>
                    <a:lnTo>
                      <a:pt x="551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6" name="Google Shape;1150;p42">
                <a:extLst>
                  <a:ext uri="{FF2B5EF4-FFF2-40B4-BE49-F238E27FC236}">
                    <a16:creationId xmlns:a16="http://schemas.microsoft.com/office/drawing/2014/main" id="{16AB5F6F-62C0-819B-0607-59509865E47C}"/>
                  </a:ext>
                </a:extLst>
              </p:cNvPr>
              <p:cNvSpPr/>
              <p:nvPr/>
            </p:nvSpPr>
            <p:spPr>
              <a:xfrm>
                <a:off x="1185625" y="3688025"/>
                <a:ext cx="57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238" extrusionOk="0">
                    <a:moveTo>
                      <a:pt x="1072" y="1"/>
                    </a:moveTo>
                    <a:cubicBezTo>
                      <a:pt x="890" y="1"/>
                      <a:pt x="709" y="64"/>
                      <a:pt x="568" y="190"/>
                    </a:cubicBezTo>
                    <a:lnTo>
                      <a:pt x="0" y="788"/>
                    </a:lnTo>
                    <a:lnTo>
                      <a:pt x="1450" y="2238"/>
                    </a:lnTo>
                    <a:lnTo>
                      <a:pt x="2048" y="1639"/>
                    </a:lnTo>
                    <a:cubicBezTo>
                      <a:pt x="2300" y="1387"/>
                      <a:pt x="2300" y="946"/>
                      <a:pt x="2048" y="662"/>
                    </a:cubicBezTo>
                    <a:lnTo>
                      <a:pt x="1576" y="190"/>
                    </a:lnTo>
                    <a:cubicBezTo>
                      <a:pt x="1434" y="64"/>
                      <a:pt x="1253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7" name="Google Shape;1151;p42">
                <a:extLst>
                  <a:ext uri="{FF2B5EF4-FFF2-40B4-BE49-F238E27FC236}">
                    <a16:creationId xmlns:a16="http://schemas.microsoft.com/office/drawing/2014/main" id="{81E37BC3-A314-8662-A273-7C04EEB6B916}"/>
                  </a:ext>
                </a:extLst>
              </p:cNvPr>
              <p:cNvSpPr/>
              <p:nvPr/>
            </p:nvSpPr>
            <p:spPr>
              <a:xfrm>
                <a:off x="1088075" y="3795925"/>
                <a:ext cx="4637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01" extrusionOk="0">
                    <a:moveTo>
                      <a:pt x="594" y="1"/>
                    </a:moveTo>
                    <a:lnTo>
                      <a:pt x="59" y="1387"/>
                    </a:lnTo>
                    <a:cubicBezTo>
                      <a:pt x="0" y="1621"/>
                      <a:pt x="186" y="1800"/>
                      <a:pt x="414" y="1800"/>
                    </a:cubicBezTo>
                    <a:cubicBezTo>
                      <a:pt x="432" y="1800"/>
                      <a:pt x="450" y="1799"/>
                      <a:pt x="468" y="1797"/>
                    </a:cubicBezTo>
                    <a:lnTo>
                      <a:pt x="1855" y="1261"/>
                    </a:lnTo>
                    <a:lnTo>
                      <a:pt x="59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8" name="Google Shape;1152;p42">
                <a:extLst>
                  <a:ext uri="{FF2B5EF4-FFF2-40B4-BE49-F238E27FC236}">
                    <a16:creationId xmlns:a16="http://schemas.microsoft.com/office/drawing/2014/main" id="{2366D313-2A6E-6D3D-D2E4-FAFD2FFB693F}"/>
                  </a:ext>
                </a:extLst>
              </p:cNvPr>
              <p:cNvSpPr/>
              <p:nvPr/>
            </p:nvSpPr>
            <p:spPr>
              <a:xfrm>
                <a:off x="1112375" y="3720325"/>
                <a:ext cx="97700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3908" extrusionOk="0">
                    <a:moveTo>
                      <a:pt x="2426" y="1"/>
                    </a:moveTo>
                    <a:lnTo>
                      <a:pt x="1" y="2458"/>
                    </a:lnTo>
                    <a:lnTo>
                      <a:pt x="1450" y="3907"/>
                    </a:lnTo>
                    <a:lnTo>
                      <a:pt x="3907" y="1481"/>
                    </a:lnTo>
                    <a:lnTo>
                      <a:pt x="242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59" name="Google Shape;1153;p42">
                <a:extLst>
                  <a:ext uri="{FF2B5EF4-FFF2-40B4-BE49-F238E27FC236}">
                    <a16:creationId xmlns:a16="http://schemas.microsoft.com/office/drawing/2014/main" id="{1BA4141E-C87F-8B18-48C9-B0614FFE46F1}"/>
                  </a:ext>
                </a:extLst>
              </p:cNvPr>
              <p:cNvSpPr/>
              <p:nvPr/>
            </p:nvSpPr>
            <p:spPr>
              <a:xfrm>
                <a:off x="1120250" y="3623450"/>
                <a:ext cx="47275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91" extrusionOk="0">
                    <a:moveTo>
                      <a:pt x="1" y="0"/>
                    </a:moveTo>
                    <a:lnTo>
                      <a:pt x="1" y="1891"/>
                    </a:lnTo>
                    <a:lnTo>
                      <a:pt x="1891" y="189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60" name="Google Shape;1154;p42">
                <a:extLst>
                  <a:ext uri="{FF2B5EF4-FFF2-40B4-BE49-F238E27FC236}">
                    <a16:creationId xmlns:a16="http://schemas.microsoft.com/office/drawing/2014/main" id="{0A1E2A76-EEE1-586C-B4E2-E1035415ED12}"/>
                  </a:ext>
                </a:extLst>
              </p:cNvPr>
              <p:cNvSpPr/>
              <p:nvPr/>
            </p:nvSpPr>
            <p:spPr>
              <a:xfrm>
                <a:off x="946175" y="3879425"/>
                <a:ext cx="1662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1356" extrusionOk="0">
                    <a:moveTo>
                      <a:pt x="348" y="0"/>
                    </a:moveTo>
                    <a:cubicBezTo>
                      <a:pt x="158" y="0"/>
                      <a:pt x="1" y="190"/>
                      <a:pt x="1" y="347"/>
                    </a:cubicBezTo>
                    <a:lnTo>
                      <a:pt x="1" y="694"/>
                    </a:lnTo>
                    <a:cubicBezTo>
                      <a:pt x="1" y="1040"/>
                      <a:pt x="316" y="1355"/>
                      <a:pt x="694" y="1355"/>
                    </a:cubicBezTo>
                    <a:lnTo>
                      <a:pt x="6649" y="1355"/>
                    </a:lnTo>
                    <a:cubicBezTo>
                      <a:pt x="6428" y="1103"/>
                      <a:pt x="6302" y="725"/>
                      <a:pt x="6302" y="347"/>
                    </a:cubicBezTo>
                    <a:lnTo>
                      <a:pt x="63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  <a:defRPr/>
                </a:pPr>
                <a:endParaRPr sz="1867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50" name="Google Shape;1075;p42">
              <a:extLst>
                <a:ext uri="{FF2B5EF4-FFF2-40B4-BE49-F238E27FC236}">
                  <a16:creationId xmlns:a16="http://schemas.microsoft.com/office/drawing/2014/main" id="{A926D2F9-B858-3E23-5032-A16BB415DC60}"/>
                </a:ext>
              </a:extLst>
            </p:cNvPr>
            <p:cNvSpPr/>
            <p:nvPr/>
          </p:nvSpPr>
          <p:spPr>
            <a:xfrm>
              <a:off x="5026425" y="3711572"/>
              <a:ext cx="2136505" cy="786340"/>
            </a:xfrm>
            <a:prstGeom prst="roundRect">
              <a:avLst>
                <a:gd name="adj" fmla="val 15839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cs typeface="Arial"/>
                  <a:sym typeface="Arial"/>
                </a:rPr>
                <a:t>Gerenciamento do tempo de espera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1095;p42">
              <a:extLst>
                <a:ext uri="{FF2B5EF4-FFF2-40B4-BE49-F238E27FC236}">
                  <a16:creationId xmlns:a16="http://schemas.microsoft.com/office/drawing/2014/main" id="{302FAAA9-ACC4-15E7-FB6D-F7E13040E75F}"/>
                </a:ext>
              </a:extLst>
            </p:cNvPr>
            <p:cNvSpPr/>
            <p:nvPr/>
          </p:nvSpPr>
          <p:spPr>
            <a:xfrm>
              <a:off x="7373479" y="4629150"/>
              <a:ext cx="2145024" cy="602963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Aplicativo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1106;p42">
              <a:extLst>
                <a:ext uri="{FF2B5EF4-FFF2-40B4-BE49-F238E27FC236}">
                  <a16:creationId xmlns:a16="http://schemas.microsoft.com/office/drawing/2014/main" id="{90BC16D5-F16A-E1C1-76CD-590617F44FDA}"/>
                </a:ext>
              </a:extLst>
            </p:cNvPr>
            <p:cNvSpPr/>
            <p:nvPr/>
          </p:nvSpPr>
          <p:spPr>
            <a:xfrm>
              <a:off x="9736043" y="5136229"/>
              <a:ext cx="2142042" cy="896965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Taxa por serviço prestado dentro do aplicativo</a:t>
              </a:r>
              <a:endParaRPr sz="1600" kern="0" dirty="0">
                <a:solidFill>
                  <a:srgbClr val="FCE7D4">
                    <a:lumMod val="10000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" name="Google Shape;1086;p42">
              <a:extLst>
                <a:ext uri="{FF2B5EF4-FFF2-40B4-BE49-F238E27FC236}">
                  <a16:creationId xmlns:a16="http://schemas.microsoft.com/office/drawing/2014/main" id="{32F9DF81-888D-5DB4-8463-D25747C7DF51}"/>
                </a:ext>
              </a:extLst>
            </p:cNvPr>
            <p:cNvSpPr/>
            <p:nvPr/>
          </p:nvSpPr>
          <p:spPr>
            <a:xfrm>
              <a:off x="5116392" y="6174675"/>
              <a:ext cx="4407641" cy="557429"/>
            </a:xfrm>
            <a:prstGeom prst="roundRect">
              <a:avLst>
                <a:gd name="adj" fmla="val 18002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Despesas Operacionais (Mão de obra, infraestrutura de TI), </a:t>
              </a: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Impostos</a:t>
              </a:r>
              <a:r>
                <a:rPr lang="en-GB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867" kern="0" dirty="0">
                <a:solidFill>
                  <a:srgbClr val="FCE7D4">
                    <a:lumMod val="10000"/>
                  </a:srgbClr>
                </a:solidFill>
                <a:cs typeface="Arial"/>
                <a:sym typeface="Arial"/>
              </a:endParaRPr>
            </a:p>
          </p:txBody>
        </p:sp>
        <p:sp>
          <p:nvSpPr>
            <p:cNvPr id="54" name="Google Shape;1106;p42">
              <a:extLst>
                <a:ext uri="{FF2B5EF4-FFF2-40B4-BE49-F238E27FC236}">
                  <a16:creationId xmlns:a16="http://schemas.microsoft.com/office/drawing/2014/main" id="{3E7F7DE9-6B61-A173-1A17-B58D4F17498C}"/>
                </a:ext>
              </a:extLst>
            </p:cNvPr>
            <p:cNvSpPr/>
            <p:nvPr/>
          </p:nvSpPr>
          <p:spPr>
            <a:xfrm>
              <a:off x="9749605" y="6091140"/>
              <a:ext cx="2142042" cy="534056"/>
            </a:xfrm>
            <a:prstGeom prst="roundRect">
              <a:avLst>
                <a:gd name="adj" fmla="val 28991"/>
              </a:avLst>
            </a:prstGeom>
            <a:solidFill>
              <a:srgbClr val="FCE7D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pt-BR" sz="1600" kern="0" dirty="0">
                  <a:solidFill>
                    <a:srgbClr val="FCE7D4">
                      <a:lumMod val="10000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Anúncios e Divulgação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27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edifício, jovem, olhando&#10;&#10;Descrição gerada automaticamente">
            <a:extLst>
              <a:ext uri="{FF2B5EF4-FFF2-40B4-BE49-F238E27FC236}">
                <a16:creationId xmlns:a16="http://schemas.microsoft.com/office/drawing/2014/main" id="{E563F020-C296-2018-A4DE-173BAE99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68" b="1225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539A697-683F-E04D-75FD-7D44461E6318}"/>
              </a:ext>
            </a:extLst>
          </p:cNvPr>
          <p:cNvSpPr/>
          <p:nvPr/>
        </p:nvSpPr>
        <p:spPr>
          <a:xfrm>
            <a:off x="-1" y="0"/>
            <a:ext cx="12205253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oogle Shape;89;p14">
            <a:extLst>
              <a:ext uri="{FF2B5EF4-FFF2-40B4-BE49-F238E27FC236}">
                <a16:creationId xmlns:a16="http://schemas.microsoft.com/office/drawing/2014/main" id="{23A5D87D-EA87-E958-0CB3-E242B676E8FA}"/>
              </a:ext>
            </a:extLst>
          </p:cNvPr>
          <p:cNvGrpSpPr/>
          <p:nvPr/>
        </p:nvGrpSpPr>
        <p:grpSpPr>
          <a:xfrm>
            <a:off x="7314523" y="256126"/>
            <a:ext cx="3182106" cy="6345748"/>
            <a:chOff x="5812139" y="178733"/>
            <a:chExt cx="2344092" cy="4786022"/>
          </a:xfrm>
        </p:grpSpPr>
        <p:sp>
          <p:nvSpPr>
            <p:cNvPr id="6" name="Google Shape;90;p14">
              <a:extLst>
                <a:ext uri="{FF2B5EF4-FFF2-40B4-BE49-F238E27FC236}">
                  <a16:creationId xmlns:a16="http://schemas.microsoft.com/office/drawing/2014/main" id="{1E0D3910-193F-6487-EB82-C738F9BA1B6C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91;p14">
              <a:extLst>
                <a:ext uri="{FF2B5EF4-FFF2-40B4-BE49-F238E27FC236}">
                  <a16:creationId xmlns:a16="http://schemas.microsoft.com/office/drawing/2014/main" id="{6D081E0F-DE65-705D-7F0D-61E751FD7899}"/>
                </a:ext>
              </a:extLst>
            </p:cNvPr>
            <p:cNvSpPr/>
            <p:nvPr/>
          </p:nvSpPr>
          <p:spPr>
            <a:xfrm>
              <a:off x="5903198" y="255829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92;p14">
              <a:extLst>
                <a:ext uri="{FF2B5EF4-FFF2-40B4-BE49-F238E27FC236}">
                  <a16:creationId xmlns:a16="http://schemas.microsoft.com/office/drawing/2014/main" id="{26287492-0B50-2E42-4D4B-91FC0A7A02B3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93;p14">
              <a:extLst>
                <a:ext uri="{FF2B5EF4-FFF2-40B4-BE49-F238E27FC236}">
                  <a16:creationId xmlns:a16="http://schemas.microsoft.com/office/drawing/2014/main" id="{D15B6ECE-A6F5-03AF-8C8B-A4EA238166BB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94;p14">
              <a:extLst>
                <a:ext uri="{FF2B5EF4-FFF2-40B4-BE49-F238E27FC236}">
                  <a16:creationId xmlns:a16="http://schemas.microsoft.com/office/drawing/2014/main" id="{61E52D7F-E679-D2B3-0315-0805BE553186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95;p14">
              <a:extLst>
                <a:ext uri="{FF2B5EF4-FFF2-40B4-BE49-F238E27FC236}">
                  <a16:creationId xmlns:a16="http://schemas.microsoft.com/office/drawing/2014/main" id="{663B781F-45A5-3FF3-3267-9B15067824DE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96;p14">
              <a:extLst>
                <a:ext uri="{FF2B5EF4-FFF2-40B4-BE49-F238E27FC236}">
                  <a16:creationId xmlns:a16="http://schemas.microsoft.com/office/drawing/2014/main" id="{363E8039-B140-4D7A-C8F2-5B18E6A653FA}"/>
                </a:ext>
              </a:extLst>
            </p:cNvPr>
            <p:cNvSpPr/>
            <p:nvPr/>
          </p:nvSpPr>
          <p:spPr>
            <a:xfrm>
              <a:off x="6934871" y="485433"/>
              <a:ext cx="98629" cy="121599"/>
            </a:xfrm>
            <a:custGeom>
              <a:avLst/>
              <a:gdLst/>
              <a:ahLst/>
              <a:cxnLst/>
              <a:rect l="l" t="t" r="r" b="b"/>
              <a:pathLst>
                <a:path w="339" h="418" extrusionOk="0">
                  <a:moveTo>
                    <a:pt x="172" y="65"/>
                  </a:moveTo>
                  <a:cubicBezTo>
                    <a:pt x="230" y="65"/>
                    <a:pt x="279" y="114"/>
                    <a:pt x="279" y="172"/>
                  </a:cubicBezTo>
                  <a:lnTo>
                    <a:pt x="279" y="353"/>
                  </a:lnTo>
                  <a:lnTo>
                    <a:pt x="64" y="353"/>
                  </a:lnTo>
                  <a:lnTo>
                    <a:pt x="64" y="172"/>
                  </a:lnTo>
                  <a:cubicBezTo>
                    <a:pt x="64" y="114"/>
                    <a:pt x="113" y="65"/>
                    <a:pt x="172" y="65"/>
                  </a:cubicBezTo>
                  <a:close/>
                  <a:moveTo>
                    <a:pt x="172" y="1"/>
                  </a:moveTo>
                  <a:cubicBezTo>
                    <a:pt x="79" y="1"/>
                    <a:pt x="0" y="79"/>
                    <a:pt x="0" y="172"/>
                  </a:cubicBezTo>
                  <a:lnTo>
                    <a:pt x="0" y="417"/>
                  </a:lnTo>
                  <a:lnTo>
                    <a:pt x="338" y="417"/>
                  </a:lnTo>
                  <a:lnTo>
                    <a:pt x="338" y="172"/>
                  </a:lnTo>
                  <a:cubicBezTo>
                    <a:pt x="338" y="79"/>
                    <a:pt x="265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97;p14">
              <a:extLst>
                <a:ext uri="{FF2B5EF4-FFF2-40B4-BE49-F238E27FC236}">
                  <a16:creationId xmlns:a16="http://schemas.microsoft.com/office/drawing/2014/main" id="{7ACABF1A-CFAA-7AFB-F62C-B98E9924D7EE}"/>
                </a:ext>
              </a:extLst>
            </p:cNvPr>
            <p:cNvSpPr/>
            <p:nvPr/>
          </p:nvSpPr>
          <p:spPr>
            <a:xfrm>
              <a:off x="6914796" y="556705"/>
              <a:ext cx="138487" cy="81454"/>
            </a:xfrm>
            <a:custGeom>
              <a:avLst/>
              <a:gdLst/>
              <a:ahLst/>
              <a:cxnLst/>
              <a:rect l="l" t="t" r="r" b="b"/>
              <a:pathLst>
                <a:path w="476" h="280" extrusionOk="0">
                  <a:moveTo>
                    <a:pt x="50" y="1"/>
                  </a:moveTo>
                  <a:cubicBezTo>
                    <a:pt x="20" y="1"/>
                    <a:pt x="1" y="25"/>
                    <a:pt x="1" y="50"/>
                  </a:cubicBezTo>
                  <a:lnTo>
                    <a:pt x="1" y="231"/>
                  </a:lnTo>
                  <a:cubicBezTo>
                    <a:pt x="1" y="260"/>
                    <a:pt x="20" y="280"/>
                    <a:pt x="50" y="280"/>
                  </a:cubicBezTo>
                  <a:lnTo>
                    <a:pt x="427" y="280"/>
                  </a:lnTo>
                  <a:cubicBezTo>
                    <a:pt x="456" y="280"/>
                    <a:pt x="476" y="260"/>
                    <a:pt x="476" y="231"/>
                  </a:cubicBezTo>
                  <a:lnTo>
                    <a:pt x="476" y="50"/>
                  </a:lnTo>
                  <a:cubicBezTo>
                    <a:pt x="476" y="25"/>
                    <a:pt x="456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98;p14">
              <a:extLst>
                <a:ext uri="{FF2B5EF4-FFF2-40B4-BE49-F238E27FC236}">
                  <a16:creationId xmlns:a16="http://schemas.microsoft.com/office/drawing/2014/main" id="{5AE21743-C438-8B7D-324C-B10703B2A435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99;p14">
              <a:extLst>
                <a:ext uri="{FF2B5EF4-FFF2-40B4-BE49-F238E27FC236}">
                  <a16:creationId xmlns:a16="http://schemas.microsoft.com/office/drawing/2014/main" id="{71F40379-1F04-BAAD-B59C-94E7EE4E23F8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0;p14">
              <a:extLst>
                <a:ext uri="{FF2B5EF4-FFF2-40B4-BE49-F238E27FC236}">
                  <a16:creationId xmlns:a16="http://schemas.microsoft.com/office/drawing/2014/main" id="{0DB6B2A3-FDD1-9EE9-B93F-BBFF55B7CB80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1;p14">
              <a:extLst>
                <a:ext uri="{FF2B5EF4-FFF2-40B4-BE49-F238E27FC236}">
                  <a16:creationId xmlns:a16="http://schemas.microsoft.com/office/drawing/2014/main" id="{D5E4D12F-7B40-A271-757F-EB2FB77471FC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2;p14">
              <a:extLst>
                <a:ext uri="{FF2B5EF4-FFF2-40B4-BE49-F238E27FC236}">
                  <a16:creationId xmlns:a16="http://schemas.microsoft.com/office/drawing/2014/main" id="{2F037B4A-85A1-67A7-31EF-D86C02D3093B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3;p14">
              <a:extLst>
                <a:ext uri="{FF2B5EF4-FFF2-40B4-BE49-F238E27FC236}">
                  <a16:creationId xmlns:a16="http://schemas.microsoft.com/office/drawing/2014/main" id="{8A5D9513-95CC-43C6-AD43-5226127D3724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4;p14">
              <a:extLst>
                <a:ext uri="{FF2B5EF4-FFF2-40B4-BE49-F238E27FC236}">
                  <a16:creationId xmlns:a16="http://schemas.microsoft.com/office/drawing/2014/main" id="{8E1C33E1-072D-A776-2D09-99C9DC6E2F24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5;p14">
              <a:extLst>
                <a:ext uri="{FF2B5EF4-FFF2-40B4-BE49-F238E27FC236}">
                  <a16:creationId xmlns:a16="http://schemas.microsoft.com/office/drawing/2014/main" id="{031DD8F7-C58C-338A-5666-F85AA2C49174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6;p14">
              <a:extLst>
                <a:ext uri="{FF2B5EF4-FFF2-40B4-BE49-F238E27FC236}">
                  <a16:creationId xmlns:a16="http://schemas.microsoft.com/office/drawing/2014/main" id="{182E9400-7685-66A8-5261-3F0A0C570CDC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7;p14">
              <a:extLst>
                <a:ext uri="{FF2B5EF4-FFF2-40B4-BE49-F238E27FC236}">
                  <a16:creationId xmlns:a16="http://schemas.microsoft.com/office/drawing/2014/main" id="{AF044389-6117-8668-FF61-752F1C1D93C9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8;p14">
              <a:extLst>
                <a:ext uri="{FF2B5EF4-FFF2-40B4-BE49-F238E27FC236}">
                  <a16:creationId xmlns:a16="http://schemas.microsoft.com/office/drawing/2014/main" id="{EEBA53FC-CC9F-64C1-F9AE-B9F85B3E9D67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9;p14">
              <a:extLst>
                <a:ext uri="{FF2B5EF4-FFF2-40B4-BE49-F238E27FC236}">
                  <a16:creationId xmlns:a16="http://schemas.microsoft.com/office/drawing/2014/main" id="{871BAE7C-5EE6-3F3E-2EC6-FF310D7DADEA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7E4C282-95AF-796E-1380-FDFAE7EE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41" y="666405"/>
            <a:ext cx="2643556" cy="5782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65EE030-1678-0737-4091-3D73EE7F366B}"/>
              </a:ext>
            </a:extLst>
          </p:cNvPr>
          <p:cNvGrpSpPr/>
          <p:nvPr/>
        </p:nvGrpSpPr>
        <p:grpSpPr>
          <a:xfrm>
            <a:off x="65557" y="972337"/>
            <a:ext cx="6802668" cy="4538479"/>
            <a:chOff x="22202" y="472079"/>
            <a:chExt cx="6802668" cy="4538479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DAF1F644-1591-0CBE-48FA-05180659B822}"/>
                </a:ext>
              </a:extLst>
            </p:cNvPr>
            <p:cNvSpPr txBox="1"/>
            <p:nvPr/>
          </p:nvSpPr>
          <p:spPr>
            <a:xfrm>
              <a:off x="22202" y="1481029"/>
              <a:ext cx="6802668" cy="13234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 panose="00000500000000000000" pitchFamily="2" charset="0"/>
                </a:rPr>
                <a:t>Uma plataforma (Aplicativo e Website) que permite a visualização e agendamento de horários e serviços oferecidos por estabelecimentos de estética e suas vertentes.</a:t>
              </a:r>
            </a:p>
          </p:txBody>
        </p:sp>
        <p:sp>
          <p:nvSpPr>
            <p:cNvPr id="30" name="Google Shape;165;p33">
              <a:extLst>
                <a:ext uri="{FF2B5EF4-FFF2-40B4-BE49-F238E27FC236}">
                  <a16:creationId xmlns:a16="http://schemas.microsoft.com/office/drawing/2014/main" id="{5AEB534F-FD32-90FA-1E03-14D9936E1CC4}"/>
                </a:ext>
              </a:extLst>
            </p:cNvPr>
            <p:cNvSpPr txBox="1">
              <a:spLocks/>
            </p:cNvSpPr>
            <p:nvPr/>
          </p:nvSpPr>
          <p:spPr>
            <a:xfrm>
              <a:off x="2206868" y="472079"/>
              <a:ext cx="2128258" cy="982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1219170"/>
              <a:r>
                <a:rPr lang="pt-BR" sz="4000" b="1" i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 panose="00000500000000000000" pitchFamily="2" charset="0"/>
                </a:rPr>
                <a:t>Produto</a:t>
              </a:r>
            </a:p>
          </p:txBody>
        </p:sp>
        <p:sp>
          <p:nvSpPr>
            <p:cNvPr id="33" name="Google Shape;165;p33">
              <a:extLst>
                <a:ext uri="{FF2B5EF4-FFF2-40B4-BE49-F238E27FC236}">
                  <a16:creationId xmlns:a16="http://schemas.microsoft.com/office/drawing/2014/main" id="{4F40BBF0-2EF4-A728-F720-B3AB22B1C6A3}"/>
                </a:ext>
              </a:extLst>
            </p:cNvPr>
            <p:cNvSpPr txBox="1">
              <a:spLocks/>
            </p:cNvSpPr>
            <p:nvPr/>
          </p:nvSpPr>
          <p:spPr>
            <a:xfrm>
              <a:off x="2353799" y="3012354"/>
              <a:ext cx="1834396" cy="982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1219170"/>
              <a:r>
                <a:rPr lang="pt-BR" sz="4000" b="1" i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 panose="00000500000000000000" pitchFamily="2" charset="0"/>
                </a:rPr>
                <a:t>Preço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56AE876-9E67-AF3B-B05A-5B2AB51493A4}"/>
                </a:ext>
              </a:extLst>
            </p:cNvPr>
            <p:cNvSpPr txBox="1"/>
            <p:nvPr/>
          </p:nvSpPr>
          <p:spPr>
            <a:xfrm>
              <a:off x="345719" y="3994895"/>
              <a:ext cx="6155634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 panose="00000500000000000000" pitchFamily="2" charset="0"/>
                </a:rPr>
                <a:t>Porcentagem por cada serviço agendado/realizado dentro da plataforma, modelo premium, anúncios e divulgação.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42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edifício, jovem, olhando&#10;&#10;Descrição gerada automaticamente">
            <a:extLst>
              <a:ext uri="{FF2B5EF4-FFF2-40B4-BE49-F238E27FC236}">
                <a16:creationId xmlns:a16="http://schemas.microsoft.com/office/drawing/2014/main" id="{E563F020-C296-2018-A4DE-173BAE99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68" b="1225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0539A697-683F-E04D-75FD-7D44461E6318}"/>
              </a:ext>
            </a:extLst>
          </p:cNvPr>
          <p:cNvSpPr/>
          <p:nvPr/>
        </p:nvSpPr>
        <p:spPr>
          <a:xfrm>
            <a:off x="-1" y="0"/>
            <a:ext cx="12205253" cy="68580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50000"/>
                </a:srgbClr>
              </a:gs>
              <a:gs pos="100000">
                <a:srgbClr val="FF0066">
                  <a:alpha val="80000"/>
                </a:srgbClr>
              </a:gs>
            </a:gsLst>
            <a:lin ang="18900000" scaled="1"/>
            <a:tileRect/>
          </a:gradFill>
          <a:ln w="254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A5D1449-C93D-877E-7446-B216B97549A2}"/>
              </a:ext>
            </a:extLst>
          </p:cNvPr>
          <p:cNvGrpSpPr/>
          <p:nvPr/>
        </p:nvGrpSpPr>
        <p:grpSpPr>
          <a:xfrm>
            <a:off x="4751140" y="327254"/>
            <a:ext cx="7011677" cy="4803168"/>
            <a:chOff x="4751140" y="327254"/>
            <a:chExt cx="7011677" cy="4803168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6FEAD5B-9DB5-1A9E-3D42-AA64DA6E0F6B}"/>
                </a:ext>
              </a:extLst>
            </p:cNvPr>
            <p:cNvSpPr txBox="1"/>
            <p:nvPr/>
          </p:nvSpPr>
          <p:spPr>
            <a:xfrm>
              <a:off x="4751140" y="1446445"/>
              <a:ext cx="698088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 panose="00000500000000000000" pitchFamily="2" charset="0"/>
                </a:rPr>
                <a:t>Mídias sociais e os próprios estabelecimentos de estética.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6978FBF-E7CB-D651-3B10-947EBD41B08A}"/>
                </a:ext>
              </a:extLst>
            </p:cNvPr>
            <p:cNvSpPr txBox="1"/>
            <p:nvPr/>
          </p:nvSpPr>
          <p:spPr>
            <a:xfrm>
              <a:off x="4781934" y="3499206"/>
              <a:ext cx="6980883" cy="1631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 panose="00000500000000000000" pitchFamily="2" charset="0"/>
                </a:rPr>
                <a:t>Inbound Marketing (redes sociais, podcasts, blog etc.), links patrocinados, publicidade e propaganda. E ainda, ações nos pontos de vendas principalmente em dezembro/janeiro onde a procura/demanda por serviços estéticos se torna maior.</a:t>
              </a:r>
            </a:p>
          </p:txBody>
        </p:sp>
        <p:sp>
          <p:nvSpPr>
            <p:cNvPr id="21" name="Google Shape;165;p33">
              <a:extLst>
                <a:ext uri="{FF2B5EF4-FFF2-40B4-BE49-F238E27FC236}">
                  <a16:creationId xmlns:a16="http://schemas.microsoft.com/office/drawing/2014/main" id="{C6534D20-71B5-B534-AA1D-72DB6A205F8D}"/>
                </a:ext>
              </a:extLst>
            </p:cNvPr>
            <p:cNvSpPr txBox="1">
              <a:spLocks/>
            </p:cNvSpPr>
            <p:nvPr/>
          </p:nvSpPr>
          <p:spPr>
            <a:xfrm>
              <a:off x="7329928" y="327254"/>
              <a:ext cx="1823307" cy="982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1219170"/>
              <a:r>
                <a:rPr lang="pt-BR" sz="4000" b="1" i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 panose="00000500000000000000" pitchFamily="2" charset="0"/>
                </a:rPr>
                <a:t>Praça</a:t>
              </a:r>
            </a:p>
          </p:txBody>
        </p:sp>
        <p:sp>
          <p:nvSpPr>
            <p:cNvPr id="22" name="Google Shape;165;p33">
              <a:extLst>
                <a:ext uri="{FF2B5EF4-FFF2-40B4-BE49-F238E27FC236}">
                  <a16:creationId xmlns:a16="http://schemas.microsoft.com/office/drawing/2014/main" id="{AA049BB0-DC94-A580-B258-63C8615D0238}"/>
                </a:ext>
              </a:extLst>
            </p:cNvPr>
            <p:cNvSpPr txBox="1">
              <a:spLocks/>
            </p:cNvSpPr>
            <p:nvPr/>
          </p:nvSpPr>
          <p:spPr>
            <a:xfrm>
              <a:off x="6940997" y="2431660"/>
              <a:ext cx="2601171" cy="9825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defTabSz="1219170"/>
              <a:r>
                <a:rPr lang="pt-BR" sz="4000" b="1" i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 panose="00000500000000000000" pitchFamily="2" charset="0"/>
                </a:rPr>
                <a:t>Promoção</a:t>
              </a:r>
            </a:p>
          </p:txBody>
        </p:sp>
      </p:grpSp>
      <p:grpSp>
        <p:nvGrpSpPr>
          <p:cNvPr id="24" name="Google Shape;89;p14">
            <a:extLst>
              <a:ext uri="{FF2B5EF4-FFF2-40B4-BE49-F238E27FC236}">
                <a16:creationId xmlns:a16="http://schemas.microsoft.com/office/drawing/2014/main" id="{D7B7E83B-5713-796C-3BC7-81ECE4A636FD}"/>
              </a:ext>
            </a:extLst>
          </p:cNvPr>
          <p:cNvGrpSpPr/>
          <p:nvPr/>
        </p:nvGrpSpPr>
        <p:grpSpPr>
          <a:xfrm>
            <a:off x="1141824" y="285954"/>
            <a:ext cx="3182106" cy="6345748"/>
            <a:chOff x="5812139" y="178733"/>
            <a:chExt cx="2344092" cy="4786022"/>
          </a:xfrm>
        </p:grpSpPr>
        <p:sp>
          <p:nvSpPr>
            <p:cNvPr id="26" name="Google Shape;90;p14">
              <a:extLst>
                <a:ext uri="{FF2B5EF4-FFF2-40B4-BE49-F238E27FC236}">
                  <a16:creationId xmlns:a16="http://schemas.microsoft.com/office/drawing/2014/main" id="{2ABF2A0A-45F1-58BE-98F0-C83228066486}"/>
                </a:ext>
              </a:extLst>
            </p:cNvPr>
            <p:cNvSpPr/>
            <p:nvPr/>
          </p:nvSpPr>
          <p:spPr>
            <a:xfrm>
              <a:off x="5837742" y="178745"/>
              <a:ext cx="2294353" cy="4786010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91;p14">
              <a:extLst>
                <a:ext uri="{FF2B5EF4-FFF2-40B4-BE49-F238E27FC236}">
                  <a16:creationId xmlns:a16="http://schemas.microsoft.com/office/drawing/2014/main" id="{6BF2E8A2-AA9E-E9B1-8413-AA92E01CF5EC}"/>
                </a:ext>
              </a:extLst>
            </p:cNvPr>
            <p:cNvSpPr/>
            <p:nvPr/>
          </p:nvSpPr>
          <p:spPr>
            <a:xfrm>
              <a:off x="5903198" y="255829"/>
              <a:ext cx="2161684" cy="4631829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92;p14">
              <a:extLst>
                <a:ext uri="{FF2B5EF4-FFF2-40B4-BE49-F238E27FC236}">
                  <a16:creationId xmlns:a16="http://schemas.microsoft.com/office/drawing/2014/main" id="{296D175D-1E1B-F712-86B8-DFF678D9976F}"/>
                </a:ext>
              </a:extLst>
            </p:cNvPr>
            <p:cNvSpPr/>
            <p:nvPr/>
          </p:nvSpPr>
          <p:spPr>
            <a:xfrm>
              <a:off x="6395153" y="178733"/>
              <a:ext cx="1177783" cy="271144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93;p14">
              <a:extLst>
                <a:ext uri="{FF2B5EF4-FFF2-40B4-BE49-F238E27FC236}">
                  <a16:creationId xmlns:a16="http://schemas.microsoft.com/office/drawing/2014/main" id="{E3BBE633-AB13-83DF-5EF2-395BBE5701A9}"/>
                </a:ext>
              </a:extLst>
            </p:cNvPr>
            <p:cNvSpPr/>
            <p:nvPr/>
          </p:nvSpPr>
          <p:spPr>
            <a:xfrm>
              <a:off x="5854616" y="197363"/>
              <a:ext cx="2260313" cy="474877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4;p14">
              <a:extLst>
                <a:ext uri="{FF2B5EF4-FFF2-40B4-BE49-F238E27FC236}">
                  <a16:creationId xmlns:a16="http://schemas.microsoft.com/office/drawing/2014/main" id="{92A5622C-A009-14EA-BA07-2F9A5FA32014}"/>
                </a:ext>
              </a:extLst>
            </p:cNvPr>
            <p:cNvSpPr/>
            <p:nvPr/>
          </p:nvSpPr>
          <p:spPr>
            <a:xfrm>
              <a:off x="7228085" y="312853"/>
              <a:ext cx="51496" cy="50036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95;p14">
              <a:extLst>
                <a:ext uri="{FF2B5EF4-FFF2-40B4-BE49-F238E27FC236}">
                  <a16:creationId xmlns:a16="http://schemas.microsoft.com/office/drawing/2014/main" id="{B418D728-40BD-9709-249D-1EB0048828C4}"/>
                </a:ext>
              </a:extLst>
            </p:cNvPr>
            <p:cNvSpPr/>
            <p:nvPr/>
          </p:nvSpPr>
          <p:spPr>
            <a:xfrm>
              <a:off x="6816459" y="315471"/>
              <a:ext cx="335163" cy="44509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96;p14">
              <a:extLst>
                <a:ext uri="{FF2B5EF4-FFF2-40B4-BE49-F238E27FC236}">
                  <a16:creationId xmlns:a16="http://schemas.microsoft.com/office/drawing/2014/main" id="{4C379319-2161-C02D-C844-423C518620F7}"/>
                </a:ext>
              </a:extLst>
            </p:cNvPr>
            <p:cNvSpPr/>
            <p:nvPr/>
          </p:nvSpPr>
          <p:spPr>
            <a:xfrm>
              <a:off x="6934871" y="485433"/>
              <a:ext cx="98629" cy="121599"/>
            </a:xfrm>
            <a:custGeom>
              <a:avLst/>
              <a:gdLst/>
              <a:ahLst/>
              <a:cxnLst/>
              <a:rect l="l" t="t" r="r" b="b"/>
              <a:pathLst>
                <a:path w="339" h="418" extrusionOk="0">
                  <a:moveTo>
                    <a:pt x="172" y="65"/>
                  </a:moveTo>
                  <a:cubicBezTo>
                    <a:pt x="230" y="65"/>
                    <a:pt x="279" y="114"/>
                    <a:pt x="279" y="172"/>
                  </a:cubicBezTo>
                  <a:lnTo>
                    <a:pt x="279" y="353"/>
                  </a:lnTo>
                  <a:lnTo>
                    <a:pt x="64" y="353"/>
                  </a:lnTo>
                  <a:lnTo>
                    <a:pt x="64" y="172"/>
                  </a:lnTo>
                  <a:cubicBezTo>
                    <a:pt x="64" y="114"/>
                    <a:pt x="113" y="65"/>
                    <a:pt x="172" y="65"/>
                  </a:cubicBezTo>
                  <a:close/>
                  <a:moveTo>
                    <a:pt x="172" y="1"/>
                  </a:moveTo>
                  <a:cubicBezTo>
                    <a:pt x="79" y="1"/>
                    <a:pt x="0" y="79"/>
                    <a:pt x="0" y="172"/>
                  </a:cubicBezTo>
                  <a:lnTo>
                    <a:pt x="0" y="417"/>
                  </a:lnTo>
                  <a:lnTo>
                    <a:pt x="338" y="417"/>
                  </a:lnTo>
                  <a:lnTo>
                    <a:pt x="338" y="172"/>
                  </a:lnTo>
                  <a:cubicBezTo>
                    <a:pt x="338" y="79"/>
                    <a:pt x="265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97;p14">
              <a:extLst>
                <a:ext uri="{FF2B5EF4-FFF2-40B4-BE49-F238E27FC236}">
                  <a16:creationId xmlns:a16="http://schemas.microsoft.com/office/drawing/2014/main" id="{9E5C199C-D81E-BE52-2677-224940E7E4A6}"/>
                </a:ext>
              </a:extLst>
            </p:cNvPr>
            <p:cNvSpPr/>
            <p:nvPr/>
          </p:nvSpPr>
          <p:spPr>
            <a:xfrm>
              <a:off x="6914796" y="556705"/>
              <a:ext cx="138487" cy="81454"/>
            </a:xfrm>
            <a:custGeom>
              <a:avLst/>
              <a:gdLst/>
              <a:ahLst/>
              <a:cxnLst/>
              <a:rect l="l" t="t" r="r" b="b"/>
              <a:pathLst>
                <a:path w="476" h="280" extrusionOk="0">
                  <a:moveTo>
                    <a:pt x="50" y="1"/>
                  </a:moveTo>
                  <a:cubicBezTo>
                    <a:pt x="20" y="1"/>
                    <a:pt x="1" y="25"/>
                    <a:pt x="1" y="50"/>
                  </a:cubicBezTo>
                  <a:lnTo>
                    <a:pt x="1" y="231"/>
                  </a:lnTo>
                  <a:cubicBezTo>
                    <a:pt x="1" y="260"/>
                    <a:pt x="20" y="280"/>
                    <a:pt x="50" y="280"/>
                  </a:cubicBezTo>
                  <a:lnTo>
                    <a:pt x="427" y="280"/>
                  </a:lnTo>
                  <a:cubicBezTo>
                    <a:pt x="456" y="280"/>
                    <a:pt x="476" y="260"/>
                    <a:pt x="476" y="231"/>
                  </a:cubicBezTo>
                  <a:lnTo>
                    <a:pt x="476" y="50"/>
                  </a:lnTo>
                  <a:cubicBezTo>
                    <a:pt x="476" y="25"/>
                    <a:pt x="456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98;p14">
              <a:extLst>
                <a:ext uri="{FF2B5EF4-FFF2-40B4-BE49-F238E27FC236}">
                  <a16:creationId xmlns:a16="http://schemas.microsoft.com/office/drawing/2014/main" id="{D795BD96-3F62-73F6-F0BB-A3E296FB4E52}"/>
                </a:ext>
              </a:extLst>
            </p:cNvPr>
            <p:cNvSpPr/>
            <p:nvPr/>
          </p:nvSpPr>
          <p:spPr>
            <a:xfrm>
              <a:off x="7712841" y="334089"/>
              <a:ext cx="88446" cy="68654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99;p14">
              <a:extLst>
                <a:ext uri="{FF2B5EF4-FFF2-40B4-BE49-F238E27FC236}">
                  <a16:creationId xmlns:a16="http://schemas.microsoft.com/office/drawing/2014/main" id="{FE88A0CF-433A-0B50-AA30-BFD976BDB5DE}"/>
                </a:ext>
              </a:extLst>
            </p:cNvPr>
            <p:cNvSpPr/>
            <p:nvPr/>
          </p:nvSpPr>
          <p:spPr>
            <a:xfrm>
              <a:off x="7614503" y="343980"/>
              <a:ext cx="77099" cy="57309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00;p14">
              <a:extLst>
                <a:ext uri="{FF2B5EF4-FFF2-40B4-BE49-F238E27FC236}">
                  <a16:creationId xmlns:a16="http://schemas.microsoft.com/office/drawing/2014/main" id="{A1935506-1AF9-CA1B-2E4A-BFCF185577F5}"/>
                </a:ext>
              </a:extLst>
            </p:cNvPr>
            <p:cNvSpPr/>
            <p:nvPr/>
          </p:nvSpPr>
          <p:spPr>
            <a:xfrm>
              <a:off x="7823979" y="345434"/>
              <a:ext cx="115503" cy="55854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01;p14">
              <a:extLst>
                <a:ext uri="{FF2B5EF4-FFF2-40B4-BE49-F238E27FC236}">
                  <a16:creationId xmlns:a16="http://schemas.microsoft.com/office/drawing/2014/main" id="{06610E16-616C-C0D7-C954-B3A2F0E37DC9}"/>
                </a:ext>
              </a:extLst>
            </p:cNvPr>
            <p:cNvSpPr/>
            <p:nvPr/>
          </p:nvSpPr>
          <p:spPr>
            <a:xfrm>
              <a:off x="8064585" y="611905"/>
              <a:ext cx="67498" cy="33163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02;p14">
              <a:extLst>
                <a:ext uri="{FF2B5EF4-FFF2-40B4-BE49-F238E27FC236}">
                  <a16:creationId xmlns:a16="http://schemas.microsoft.com/office/drawing/2014/main" id="{827D02EC-5AF6-A200-0460-AC162E7A7ED5}"/>
                </a:ext>
              </a:extLst>
            </p:cNvPr>
            <p:cNvSpPr/>
            <p:nvPr/>
          </p:nvSpPr>
          <p:spPr>
            <a:xfrm>
              <a:off x="5837742" y="611905"/>
              <a:ext cx="65752" cy="33163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03;p14">
              <a:extLst>
                <a:ext uri="{FF2B5EF4-FFF2-40B4-BE49-F238E27FC236}">
                  <a16:creationId xmlns:a16="http://schemas.microsoft.com/office/drawing/2014/main" id="{B634E377-2950-9802-E72F-8BC29EE72DA7}"/>
                </a:ext>
              </a:extLst>
            </p:cNvPr>
            <p:cNvSpPr/>
            <p:nvPr/>
          </p:nvSpPr>
          <p:spPr>
            <a:xfrm>
              <a:off x="8131792" y="1301644"/>
              <a:ext cx="24439" cy="354907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04;p14">
              <a:extLst>
                <a:ext uri="{FF2B5EF4-FFF2-40B4-BE49-F238E27FC236}">
                  <a16:creationId xmlns:a16="http://schemas.microsoft.com/office/drawing/2014/main" id="{2CFCCC23-175A-CB7C-F0AF-10919BCC9321}"/>
                </a:ext>
              </a:extLst>
            </p:cNvPr>
            <p:cNvSpPr/>
            <p:nvPr/>
          </p:nvSpPr>
          <p:spPr>
            <a:xfrm>
              <a:off x="5812139" y="1620769"/>
              <a:ext cx="25894" cy="356362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5;p14">
              <a:extLst>
                <a:ext uri="{FF2B5EF4-FFF2-40B4-BE49-F238E27FC236}">
                  <a16:creationId xmlns:a16="http://schemas.microsoft.com/office/drawing/2014/main" id="{7BB54105-F868-CEBB-D187-C12785F40911}"/>
                </a:ext>
              </a:extLst>
            </p:cNvPr>
            <p:cNvSpPr/>
            <p:nvPr/>
          </p:nvSpPr>
          <p:spPr>
            <a:xfrm>
              <a:off x="5812139" y="1177427"/>
              <a:ext cx="25894" cy="356653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06;p14">
              <a:extLst>
                <a:ext uri="{FF2B5EF4-FFF2-40B4-BE49-F238E27FC236}">
                  <a16:creationId xmlns:a16="http://schemas.microsoft.com/office/drawing/2014/main" id="{5A595A92-2977-EBF4-733E-917C979CBE02}"/>
                </a:ext>
              </a:extLst>
            </p:cNvPr>
            <p:cNvSpPr/>
            <p:nvPr/>
          </p:nvSpPr>
          <p:spPr>
            <a:xfrm>
              <a:off x="5812139" y="859757"/>
              <a:ext cx="25894" cy="111418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07;p14">
              <a:extLst>
                <a:ext uri="{FF2B5EF4-FFF2-40B4-BE49-F238E27FC236}">
                  <a16:creationId xmlns:a16="http://schemas.microsoft.com/office/drawing/2014/main" id="{3F7F6F8D-6EBF-C74A-8864-CBF1B731B8BF}"/>
                </a:ext>
              </a:extLst>
            </p:cNvPr>
            <p:cNvSpPr/>
            <p:nvPr/>
          </p:nvSpPr>
          <p:spPr>
            <a:xfrm>
              <a:off x="8064585" y="4496962"/>
              <a:ext cx="67498" cy="34618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08;p14">
              <a:extLst>
                <a:ext uri="{FF2B5EF4-FFF2-40B4-BE49-F238E27FC236}">
                  <a16:creationId xmlns:a16="http://schemas.microsoft.com/office/drawing/2014/main" id="{81E94E22-CD2D-0D03-03FD-DAB700CC12E9}"/>
                </a:ext>
              </a:extLst>
            </p:cNvPr>
            <p:cNvSpPr/>
            <p:nvPr/>
          </p:nvSpPr>
          <p:spPr>
            <a:xfrm>
              <a:off x="5837742" y="4496962"/>
              <a:ext cx="65752" cy="34618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3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09;p14">
              <a:extLst>
                <a:ext uri="{FF2B5EF4-FFF2-40B4-BE49-F238E27FC236}">
                  <a16:creationId xmlns:a16="http://schemas.microsoft.com/office/drawing/2014/main" id="{8A75B3F3-7A5B-5BC7-A1C0-1B5297FEEA4C}"/>
                </a:ext>
              </a:extLst>
            </p:cNvPr>
            <p:cNvSpPr/>
            <p:nvPr/>
          </p:nvSpPr>
          <p:spPr>
            <a:xfrm>
              <a:off x="6649976" y="3637490"/>
              <a:ext cx="4598" cy="4470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" y="0"/>
                  </a:moveTo>
                  <a:lnTo>
                    <a:pt x="27" y="34"/>
                  </a:lnTo>
                  <a:lnTo>
                    <a:pt x="3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05BD5A3-762F-D69A-AAE4-7E3AA3F31D87}"/>
              </a:ext>
            </a:extLst>
          </p:cNvPr>
          <p:cNvGrpSpPr/>
          <p:nvPr/>
        </p:nvGrpSpPr>
        <p:grpSpPr>
          <a:xfrm>
            <a:off x="1558612" y="1210451"/>
            <a:ext cx="2485026" cy="5090308"/>
            <a:chOff x="1558612" y="1210451"/>
            <a:chExt cx="2485026" cy="509030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D73FF903-C154-B5D5-9984-531CDB4CE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3709" y="3506957"/>
              <a:ext cx="636103" cy="63610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2A4C66AD-0F16-7E81-7A45-E03BCC7F2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9173" y="4738576"/>
              <a:ext cx="637200" cy="637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CEC4D9A9-3691-3A04-3030-ABD4F6D17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2950" y="3429000"/>
              <a:ext cx="637200" cy="637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65F2E432-E7E4-4EC7-FC38-E41802A8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4079" y="2351836"/>
              <a:ext cx="637200" cy="637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F8ED0121-7ABF-680F-75ED-C1F66BC58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06438" y="1291514"/>
              <a:ext cx="637200" cy="637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67C34D3B-705F-7E3E-C13A-0DE160165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82950" y="1210451"/>
              <a:ext cx="636104" cy="6361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D053F9F0-260A-F461-94A0-A088F515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40602" y="2651432"/>
              <a:ext cx="317910" cy="3179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B70A0026-C85F-FC8E-8CF4-BA47E4C9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88321" y="2799354"/>
              <a:ext cx="305088" cy="3050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65B5AF6C-559C-EB63-3AC0-162AE6136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56206" y="4903952"/>
              <a:ext cx="306447" cy="3064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F048320-6509-DCAD-14C1-4B53D463C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1907" y="1492238"/>
              <a:ext cx="287262" cy="2872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9858FC43-96C6-0172-593C-B53AB008F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8612" y="5663559"/>
              <a:ext cx="637200" cy="637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73428125-D947-6150-E8C6-B8D644B21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8200" y="3815189"/>
              <a:ext cx="306447" cy="3064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1450F812-131A-AC0E-4780-9B13119D4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39972" y="4903951"/>
              <a:ext cx="306447" cy="3064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1265CF49-90A1-1678-6CDB-71C1CC80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7566" y="5828935"/>
              <a:ext cx="306447" cy="3064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914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Tech Company Branding Guidelines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938</Words>
  <Application>Microsoft Office PowerPoint</Application>
  <PresentationFormat>Widescreen</PresentationFormat>
  <Paragraphs>108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8" baseType="lpstr">
      <vt:lpstr>Arial</vt:lpstr>
      <vt:lpstr>Arial (Corpo)</vt:lpstr>
      <vt:lpstr>Calibri</vt:lpstr>
      <vt:lpstr>Century Gothic</vt:lpstr>
      <vt:lpstr>Fira Sans Extra Condensed</vt:lpstr>
      <vt:lpstr>Montserrat</vt:lpstr>
      <vt:lpstr>Montserrat Alternates</vt:lpstr>
      <vt:lpstr>Montserrat ExtraBold</vt:lpstr>
      <vt:lpstr>Playfair Display</vt:lpstr>
      <vt:lpstr>Roboto</vt:lpstr>
      <vt:lpstr>Rockwell</vt:lpstr>
      <vt:lpstr>Wingdings</vt:lpstr>
      <vt:lpstr>Tech Company Branding Guidelines by Slidesgo</vt:lpstr>
      <vt:lpstr>Apresentação do PowerPoint</vt:lpstr>
      <vt:lpstr>500.000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</dc:creator>
  <cp:lastModifiedBy>Leonardo</cp:lastModifiedBy>
  <cp:revision>69</cp:revision>
  <dcterms:created xsi:type="dcterms:W3CDTF">2022-06-04T21:39:28Z</dcterms:created>
  <dcterms:modified xsi:type="dcterms:W3CDTF">2022-06-09T14:46:18Z</dcterms:modified>
</cp:coreProperties>
</file>